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5"/>
  </p:notesMasterIdLst>
  <p:sldIdLst>
    <p:sldId id="256" r:id="rId2"/>
    <p:sldId id="257" r:id="rId3"/>
    <p:sldId id="265" r:id="rId4"/>
    <p:sldId id="262" r:id="rId5"/>
    <p:sldId id="263" r:id="rId6"/>
    <p:sldId id="264" r:id="rId7"/>
    <p:sldId id="267" r:id="rId8"/>
    <p:sldId id="266" r:id="rId9"/>
    <p:sldId id="269" r:id="rId10"/>
    <p:sldId id="279" r:id="rId11"/>
    <p:sldId id="280" r:id="rId12"/>
    <p:sldId id="270" r:id="rId13"/>
    <p:sldId id="278" r:id="rId14"/>
    <p:sldId id="259" r:id="rId15"/>
    <p:sldId id="271" r:id="rId16"/>
    <p:sldId id="272" r:id="rId17"/>
    <p:sldId id="282" r:id="rId18"/>
    <p:sldId id="281" r:id="rId19"/>
    <p:sldId id="274" r:id="rId20"/>
    <p:sldId id="273" r:id="rId21"/>
    <p:sldId id="276" r:id="rId22"/>
    <p:sldId id="283"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5" autoAdjust="0"/>
  </p:normalViewPr>
  <p:slideViewPr>
    <p:cSldViewPr>
      <p:cViewPr>
        <p:scale>
          <a:sx n="73" d="100"/>
          <a:sy n="73" d="100"/>
        </p:scale>
        <p:origin x="-39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4ED8E-74C5-4084-846F-E656B3A53827}"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n-US"/>
        </a:p>
      </dgm:t>
    </dgm:pt>
    <dgm:pt modelId="{C23B30B5-4496-4DBE-8359-55CC06367E13}">
      <dgm:prSet phldrT="[Text]"/>
      <dgm:spPr/>
      <dgm:t>
        <a:bodyPr/>
        <a:lstStyle/>
        <a:p>
          <a:r>
            <a:rPr lang="en-US" dirty="0" smtClean="0"/>
            <a:t>AAS </a:t>
          </a:r>
          <a:r>
            <a:rPr lang="en-US" dirty="0" smtClean="0"/>
            <a:t>Information Network Specialist</a:t>
          </a:r>
          <a:endParaRPr lang="en-US" dirty="0"/>
        </a:p>
      </dgm:t>
    </dgm:pt>
    <dgm:pt modelId="{783D0EC5-430B-4B9F-89FE-9846294F30F7}" type="parTrans" cxnId="{1F84C5EB-7EB0-4A67-8D8A-BA808F22B1BB}">
      <dgm:prSet/>
      <dgm:spPr/>
      <dgm:t>
        <a:bodyPr/>
        <a:lstStyle/>
        <a:p>
          <a:endParaRPr lang="en-US"/>
        </a:p>
      </dgm:t>
    </dgm:pt>
    <dgm:pt modelId="{23E0E48C-17C0-4272-8391-7C2FDC6BB651}" type="sibTrans" cxnId="{1F84C5EB-7EB0-4A67-8D8A-BA808F22B1BB}">
      <dgm:prSet/>
      <dgm:spPr/>
      <dgm:t>
        <a:bodyPr/>
        <a:lstStyle/>
        <a:p>
          <a:endParaRPr lang="en-US"/>
        </a:p>
      </dgm:t>
    </dgm:pt>
    <dgm:pt modelId="{6EA12DD4-AA39-4DB1-969B-29D62156E4CB}">
      <dgm:prSet phldrT="[Text]"/>
      <dgm:spPr/>
      <dgm:t>
        <a:bodyPr/>
        <a:lstStyle/>
        <a:p>
          <a:r>
            <a:rPr lang="en-US" dirty="0" smtClean="0"/>
            <a:t>College Algebra</a:t>
          </a:r>
          <a:endParaRPr lang="en-US" dirty="0"/>
        </a:p>
      </dgm:t>
    </dgm:pt>
    <dgm:pt modelId="{C9139FA6-0CDF-44EF-BCF6-8E53B886F139}" type="parTrans" cxnId="{796493C8-3006-4656-A41E-73B295729079}">
      <dgm:prSet/>
      <dgm:spPr/>
      <dgm:t>
        <a:bodyPr/>
        <a:lstStyle/>
        <a:p>
          <a:endParaRPr lang="en-US"/>
        </a:p>
      </dgm:t>
    </dgm:pt>
    <dgm:pt modelId="{77309846-432A-46E9-A7D9-F797A7EB6FB4}" type="sibTrans" cxnId="{796493C8-3006-4656-A41E-73B295729079}">
      <dgm:prSet/>
      <dgm:spPr/>
      <dgm:t>
        <a:bodyPr/>
        <a:lstStyle/>
        <a:p>
          <a:endParaRPr lang="en-US"/>
        </a:p>
      </dgm:t>
    </dgm:pt>
    <dgm:pt modelId="{44B2261F-2FA3-4AC3-9C1A-0A1548F96989}">
      <dgm:prSet phldrT="[Text]"/>
      <dgm:spPr/>
      <dgm:t>
        <a:bodyPr/>
        <a:lstStyle/>
        <a:p>
          <a:r>
            <a:rPr lang="en-US" dirty="0" smtClean="0"/>
            <a:t>English</a:t>
          </a:r>
          <a:endParaRPr lang="en-US" dirty="0"/>
        </a:p>
      </dgm:t>
    </dgm:pt>
    <dgm:pt modelId="{C4150289-3B6E-4380-B932-2A9B242B1209}" type="parTrans" cxnId="{76D2B1E7-479E-479A-9BAD-E89C56D24567}">
      <dgm:prSet/>
      <dgm:spPr/>
      <dgm:t>
        <a:bodyPr/>
        <a:lstStyle/>
        <a:p>
          <a:endParaRPr lang="en-US"/>
        </a:p>
      </dgm:t>
    </dgm:pt>
    <dgm:pt modelId="{10E8C3D7-C58C-4F54-87A5-67E8E73B6688}" type="sibTrans" cxnId="{76D2B1E7-479E-479A-9BAD-E89C56D24567}">
      <dgm:prSet/>
      <dgm:spPr/>
      <dgm:t>
        <a:bodyPr/>
        <a:lstStyle/>
        <a:p>
          <a:endParaRPr lang="en-US"/>
        </a:p>
      </dgm:t>
    </dgm:pt>
    <dgm:pt modelId="{58F27F72-2964-464D-9548-D5A6F80E2650}">
      <dgm:prSet/>
      <dgm:spPr/>
      <dgm:t>
        <a:bodyPr/>
        <a:lstStyle/>
        <a:p>
          <a:r>
            <a:rPr lang="en-US" dirty="0" smtClean="0"/>
            <a:t>Network Essentials</a:t>
          </a:r>
          <a:endParaRPr lang="en-US" dirty="0"/>
        </a:p>
      </dgm:t>
    </dgm:pt>
    <dgm:pt modelId="{0FB0DB92-8764-4453-B3F8-BD8784B6E37A}" type="parTrans" cxnId="{11BC9C9C-623D-4F99-92BC-BE900541082D}">
      <dgm:prSet/>
      <dgm:spPr/>
      <dgm:t>
        <a:bodyPr/>
        <a:lstStyle/>
        <a:p>
          <a:endParaRPr lang="en-US"/>
        </a:p>
      </dgm:t>
    </dgm:pt>
    <dgm:pt modelId="{0B89DB08-4FFC-4CB2-B2C2-70EDBB28D81D}" type="sibTrans" cxnId="{11BC9C9C-623D-4F99-92BC-BE900541082D}">
      <dgm:prSet/>
      <dgm:spPr/>
      <dgm:t>
        <a:bodyPr/>
        <a:lstStyle/>
        <a:p>
          <a:endParaRPr lang="en-US"/>
        </a:p>
      </dgm:t>
    </dgm:pt>
    <dgm:pt modelId="{E2E61876-070E-4AB0-B063-9C58549BC8E1}">
      <dgm:prSet/>
      <dgm:spPr/>
      <dgm:t>
        <a:bodyPr/>
        <a:lstStyle/>
        <a:p>
          <a:r>
            <a:rPr lang="en-US" dirty="0" smtClean="0"/>
            <a:t>...</a:t>
          </a:r>
          <a:endParaRPr lang="en-US" dirty="0"/>
        </a:p>
      </dgm:t>
    </dgm:pt>
    <dgm:pt modelId="{6627A696-6415-4FE9-8E7E-850F2ACFD1CA}" type="parTrans" cxnId="{15F8909D-9EA4-473F-A562-F564BDAAB009}">
      <dgm:prSet/>
      <dgm:spPr/>
      <dgm:t>
        <a:bodyPr/>
        <a:lstStyle/>
        <a:p>
          <a:endParaRPr lang="en-US"/>
        </a:p>
      </dgm:t>
    </dgm:pt>
    <dgm:pt modelId="{CEF96783-3B2E-4B6A-94E6-7CBD3BDC84FC}" type="sibTrans" cxnId="{15F8909D-9EA4-473F-A562-F564BDAAB009}">
      <dgm:prSet/>
      <dgm:spPr/>
      <dgm:t>
        <a:bodyPr/>
        <a:lstStyle/>
        <a:p>
          <a:endParaRPr lang="en-US"/>
        </a:p>
      </dgm:t>
    </dgm:pt>
    <dgm:pt modelId="{37C9BEBC-F621-4E6A-91BD-B0289C9A0772}">
      <dgm:prSet/>
      <dgm:spPr/>
      <dgm:t>
        <a:bodyPr/>
        <a:lstStyle/>
        <a:p>
          <a:r>
            <a:rPr lang="en-US" dirty="0" smtClean="0"/>
            <a:t>Microsoft Window Server</a:t>
          </a:r>
          <a:endParaRPr lang="en-US" dirty="0"/>
        </a:p>
      </dgm:t>
    </dgm:pt>
    <dgm:pt modelId="{F8E8C221-52C0-4F33-9D17-CBA7910BF151}" type="parTrans" cxnId="{0E2C0150-78C6-4AAA-BC28-AA8B858BE6DC}">
      <dgm:prSet/>
      <dgm:spPr/>
      <dgm:t>
        <a:bodyPr/>
        <a:lstStyle/>
        <a:p>
          <a:endParaRPr lang="en-US"/>
        </a:p>
      </dgm:t>
    </dgm:pt>
    <dgm:pt modelId="{54CC5E75-B6F6-4D35-B2EA-F3928B33D8F9}" type="sibTrans" cxnId="{0E2C0150-78C6-4AAA-BC28-AA8B858BE6DC}">
      <dgm:prSet/>
      <dgm:spPr/>
      <dgm:t>
        <a:bodyPr/>
        <a:lstStyle/>
        <a:p>
          <a:endParaRPr lang="en-US"/>
        </a:p>
      </dgm:t>
    </dgm:pt>
    <dgm:pt modelId="{AF8229B4-870E-463A-8B68-7481C4BEBF77}">
      <dgm:prSet/>
      <dgm:spPr/>
      <dgm:t>
        <a:bodyPr/>
        <a:lstStyle/>
        <a:p>
          <a:r>
            <a:rPr lang="en-US" smtClean="0"/>
            <a:t>Problem Solving and Programming Techniques</a:t>
          </a:r>
          <a:endParaRPr lang="en-US" dirty="0"/>
        </a:p>
      </dgm:t>
    </dgm:pt>
    <dgm:pt modelId="{F3C7B9E3-9EE0-4117-815F-D572267696BA}" type="parTrans" cxnId="{D50E9DBE-65E4-4660-BB57-682569C650D9}">
      <dgm:prSet/>
      <dgm:spPr/>
      <dgm:t>
        <a:bodyPr/>
        <a:lstStyle/>
        <a:p>
          <a:endParaRPr lang="en-US"/>
        </a:p>
      </dgm:t>
    </dgm:pt>
    <dgm:pt modelId="{1753E602-B39C-4D93-979B-F601D59B931A}" type="sibTrans" cxnId="{D50E9DBE-65E4-4660-BB57-682569C650D9}">
      <dgm:prSet/>
      <dgm:spPr/>
      <dgm:t>
        <a:bodyPr/>
        <a:lstStyle/>
        <a:p>
          <a:endParaRPr lang="en-US"/>
        </a:p>
      </dgm:t>
    </dgm:pt>
    <dgm:pt modelId="{0D90C42F-1C0B-4C3E-B59A-48D14379220E}">
      <dgm:prSet/>
      <dgm:spPr/>
      <dgm:t>
        <a:bodyPr/>
        <a:lstStyle/>
        <a:p>
          <a:r>
            <a:rPr lang="en-US" dirty="0" smtClean="0"/>
            <a:t>Psychology</a:t>
          </a:r>
          <a:endParaRPr lang="en-US" dirty="0"/>
        </a:p>
      </dgm:t>
    </dgm:pt>
    <dgm:pt modelId="{39101659-F15E-405C-A8EC-7FA0F689D40E}" type="parTrans" cxnId="{304784AB-ED41-4FA1-BD81-904B7841DB27}">
      <dgm:prSet/>
      <dgm:spPr/>
      <dgm:t>
        <a:bodyPr/>
        <a:lstStyle/>
        <a:p>
          <a:endParaRPr lang="en-US"/>
        </a:p>
      </dgm:t>
    </dgm:pt>
    <dgm:pt modelId="{1DE327EC-33E8-400F-AA56-68A16429C3F7}" type="sibTrans" cxnId="{304784AB-ED41-4FA1-BD81-904B7841DB27}">
      <dgm:prSet/>
      <dgm:spPr/>
      <dgm:t>
        <a:bodyPr/>
        <a:lstStyle/>
        <a:p>
          <a:endParaRPr lang="en-US"/>
        </a:p>
      </dgm:t>
    </dgm:pt>
    <dgm:pt modelId="{ACCCED6A-98CC-4511-AF0C-C9E8BBD1A4D1}" type="pres">
      <dgm:prSet presAssocID="{4AF4ED8E-74C5-4084-846F-E656B3A53827}" presName="diagram" presStyleCnt="0">
        <dgm:presLayoutVars>
          <dgm:chPref val="1"/>
          <dgm:dir/>
          <dgm:animOne val="branch"/>
          <dgm:animLvl val="lvl"/>
          <dgm:resizeHandles val="exact"/>
        </dgm:presLayoutVars>
      </dgm:prSet>
      <dgm:spPr/>
      <dgm:t>
        <a:bodyPr/>
        <a:lstStyle/>
        <a:p>
          <a:endParaRPr lang="en-US"/>
        </a:p>
      </dgm:t>
    </dgm:pt>
    <dgm:pt modelId="{BA8A5D78-DFEC-4465-A452-21E27A2DD3B0}" type="pres">
      <dgm:prSet presAssocID="{C23B30B5-4496-4DBE-8359-55CC06367E13}" presName="root1" presStyleCnt="0"/>
      <dgm:spPr/>
    </dgm:pt>
    <dgm:pt modelId="{099934B0-A1DE-4066-B29F-C4E461D60439}" type="pres">
      <dgm:prSet presAssocID="{C23B30B5-4496-4DBE-8359-55CC06367E13}" presName="LevelOneTextNode" presStyleLbl="node0" presStyleIdx="0" presStyleCnt="1" custScaleY="163144" custLinFactNeighborX="-84374" custLinFactNeighborY="-29884">
        <dgm:presLayoutVars>
          <dgm:chPref val="3"/>
        </dgm:presLayoutVars>
      </dgm:prSet>
      <dgm:spPr/>
      <dgm:t>
        <a:bodyPr/>
        <a:lstStyle/>
        <a:p>
          <a:endParaRPr lang="en-US"/>
        </a:p>
      </dgm:t>
    </dgm:pt>
    <dgm:pt modelId="{BBC48F03-0A64-453E-99A1-F0D91E872692}" type="pres">
      <dgm:prSet presAssocID="{C23B30B5-4496-4DBE-8359-55CC06367E13}" presName="level2hierChild" presStyleCnt="0"/>
      <dgm:spPr/>
    </dgm:pt>
    <dgm:pt modelId="{6F2EFD34-53BF-4AFF-8D03-886B7318705D}" type="pres">
      <dgm:prSet presAssocID="{C9139FA6-0CDF-44EF-BCF6-8E53B886F139}" presName="conn2-1" presStyleLbl="parChTrans1D2" presStyleIdx="0" presStyleCnt="7"/>
      <dgm:spPr/>
      <dgm:t>
        <a:bodyPr/>
        <a:lstStyle/>
        <a:p>
          <a:endParaRPr lang="en-US"/>
        </a:p>
      </dgm:t>
    </dgm:pt>
    <dgm:pt modelId="{BC46B5B1-DBB1-458F-9024-6E9E48C0D02A}" type="pres">
      <dgm:prSet presAssocID="{C9139FA6-0CDF-44EF-BCF6-8E53B886F139}" presName="connTx" presStyleLbl="parChTrans1D2" presStyleIdx="0" presStyleCnt="7"/>
      <dgm:spPr/>
      <dgm:t>
        <a:bodyPr/>
        <a:lstStyle/>
        <a:p>
          <a:endParaRPr lang="en-US"/>
        </a:p>
      </dgm:t>
    </dgm:pt>
    <dgm:pt modelId="{64BAB81D-65A6-4CE9-BBA2-56A350ADAF19}" type="pres">
      <dgm:prSet presAssocID="{6EA12DD4-AA39-4DB1-969B-29D62156E4CB}" presName="root2" presStyleCnt="0"/>
      <dgm:spPr/>
    </dgm:pt>
    <dgm:pt modelId="{8BE8D35F-2F2A-45C0-96D9-E2B043EB50A3}" type="pres">
      <dgm:prSet presAssocID="{6EA12DD4-AA39-4DB1-969B-29D62156E4CB}" presName="LevelTwoTextNode" presStyleLbl="node2" presStyleIdx="0" presStyleCnt="7" custScaleX="133100" custLinFactNeighborX="53252">
        <dgm:presLayoutVars>
          <dgm:chPref val="3"/>
        </dgm:presLayoutVars>
      </dgm:prSet>
      <dgm:spPr/>
      <dgm:t>
        <a:bodyPr/>
        <a:lstStyle/>
        <a:p>
          <a:endParaRPr lang="en-US"/>
        </a:p>
      </dgm:t>
    </dgm:pt>
    <dgm:pt modelId="{590528A2-2023-4ACC-9A19-FCA9CA507AA3}" type="pres">
      <dgm:prSet presAssocID="{6EA12DD4-AA39-4DB1-969B-29D62156E4CB}" presName="level3hierChild" presStyleCnt="0"/>
      <dgm:spPr/>
    </dgm:pt>
    <dgm:pt modelId="{0024C782-8E3C-4CFB-8A9D-BFE2C3D94828}" type="pres">
      <dgm:prSet presAssocID="{0FB0DB92-8764-4453-B3F8-BD8784B6E37A}" presName="conn2-1" presStyleLbl="parChTrans1D2" presStyleIdx="1" presStyleCnt="7"/>
      <dgm:spPr/>
      <dgm:t>
        <a:bodyPr/>
        <a:lstStyle/>
        <a:p>
          <a:endParaRPr lang="en-US"/>
        </a:p>
      </dgm:t>
    </dgm:pt>
    <dgm:pt modelId="{9F8C1267-AB7E-4CE3-B1E6-199783018D87}" type="pres">
      <dgm:prSet presAssocID="{0FB0DB92-8764-4453-B3F8-BD8784B6E37A}" presName="connTx" presStyleLbl="parChTrans1D2" presStyleIdx="1" presStyleCnt="7"/>
      <dgm:spPr/>
      <dgm:t>
        <a:bodyPr/>
        <a:lstStyle/>
        <a:p>
          <a:endParaRPr lang="en-US"/>
        </a:p>
      </dgm:t>
    </dgm:pt>
    <dgm:pt modelId="{70C2D03F-4699-496F-8C11-CA61710B5651}" type="pres">
      <dgm:prSet presAssocID="{58F27F72-2964-464D-9548-D5A6F80E2650}" presName="root2" presStyleCnt="0"/>
      <dgm:spPr/>
    </dgm:pt>
    <dgm:pt modelId="{6C42CB8A-6B7A-482E-A1FC-D0B7680A80A1}" type="pres">
      <dgm:prSet presAssocID="{58F27F72-2964-464D-9548-D5A6F80E2650}" presName="LevelTwoTextNode" presStyleLbl="node2" presStyleIdx="1" presStyleCnt="7" custScaleX="133100" custLinFactNeighborX="53252">
        <dgm:presLayoutVars>
          <dgm:chPref val="3"/>
        </dgm:presLayoutVars>
      </dgm:prSet>
      <dgm:spPr/>
      <dgm:t>
        <a:bodyPr/>
        <a:lstStyle/>
        <a:p>
          <a:endParaRPr lang="en-US"/>
        </a:p>
      </dgm:t>
    </dgm:pt>
    <dgm:pt modelId="{0FCD7A8F-F7D0-46E7-9FA2-C1C126B48D43}" type="pres">
      <dgm:prSet presAssocID="{58F27F72-2964-464D-9548-D5A6F80E2650}" presName="level3hierChild" presStyleCnt="0"/>
      <dgm:spPr/>
    </dgm:pt>
    <dgm:pt modelId="{7586B2BB-CA89-4F9A-A277-FFF1409840FF}" type="pres">
      <dgm:prSet presAssocID="{F8E8C221-52C0-4F33-9D17-CBA7910BF151}" presName="conn2-1" presStyleLbl="parChTrans1D2" presStyleIdx="2" presStyleCnt="7"/>
      <dgm:spPr/>
    </dgm:pt>
    <dgm:pt modelId="{AA196AAC-63E7-48EA-893F-71851C937D23}" type="pres">
      <dgm:prSet presAssocID="{F8E8C221-52C0-4F33-9D17-CBA7910BF151}" presName="connTx" presStyleLbl="parChTrans1D2" presStyleIdx="2" presStyleCnt="7"/>
      <dgm:spPr/>
    </dgm:pt>
    <dgm:pt modelId="{100D42EF-69E1-4F46-8178-8086216A486E}" type="pres">
      <dgm:prSet presAssocID="{37C9BEBC-F621-4E6A-91BD-B0289C9A0772}" presName="root2" presStyleCnt="0"/>
      <dgm:spPr/>
    </dgm:pt>
    <dgm:pt modelId="{17488131-5979-4D76-9D00-10FCCF25C486}" type="pres">
      <dgm:prSet presAssocID="{37C9BEBC-F621-4E6A-91BD-B0289C9A0772}" presName="LevelTwoTextNode" presStyleLbl="node2" presStyleIdx="2" presStyleCnt="7" custScaleX="137334" custScaleY="113129" custLinFactNeighborX="51591">
        <dgm:presLayoutVars>
          <dgm:chPref val="3"/>
        </dgm:presLayoutVars>
      </dgm:prSet>
      <dgm:spPr/>
      <dgm:t>
        <a:bodyPr/>
        <a:lstStyle/>
        <a:p>
          <a:endParaRPr lang="en-US"/>
        </a:p>
      </dgm:t>
    </dgm:pt>
    <dgm:pt modelId="{E735796D-0CD0-4203-9B1A-EDE366CCF5C9}" type="pres">
      <dgm:prSet presAssocID="{37C9BEBC-F621-4E6A-91BD-B0289C9A0772}" presName="level3hierChild" presStyleCnt="0"/>
      <dgm:spPr/>
    </dgm:pt>
    <dgm:pt modelId="{D3F0B438-53A3-4D1E-9D68-C83DA3D403C6}" type="pres">
      <dgm:prSet presAssocID="{F3C7B9E3-9EE0-4117-815F-D572267696BA}" presName="conn2-1" presStyleLbl="parChTrans1D2" presStyleIdx="3" presStyleCnt="7"/>
      <dgm:spPr/>
    </dgm:pt>
    <dgm:pt modelId="{993FA4BA-401E-49FB-9C0A-BE9149F33931}" type="pres">
      <dgm:prSet presAssocID="{F3C7B9E3-9EE0-4117-815F-D572267696BA}" presName="connTx" presStyleLbl="parChTrans1D2" presStyleIdx="3" presStyleCnt="7"/>
      <dgm:spPr/>
    </dgm:pt>
    <dgm:pt modelId="{2DEAA5CA-407F-49DA-B4C6-99774D9C6D28}" type="pres">
      <dgm:prSet presAssocID="{AF8229B4-870E-463A-8B68-7481C4BEBF77}" presName="root2" presStyleCnt="0"/>
      <dgm:spPr/>
    </dgm:pt>
    <dgm:pt modelId="{C5BBEA38-1EAB-45A0-A94C-384C6353DCD7}" type="pres">
      <dgm:prSet presAssocID="{AF8229B4-870E-463A-8B68-7481C4BEBF77}" presName="LevelTwoTextNode" presStyleLbl="node2" presStyleIdx="3" presStyleCnt="7" custScaleX="134247" custScaleY="126246" custLinFactNeighborX="54223" custLinFactNeighborY="55132">
        <dgm:presLayoutVars>
          <dgm:chPref val="3"/>
        </dgm:presLayoutVars>
      </dgm:prSet>
      <dgm:spPr/>
      <dgm:t>
        <a:bodyPr/>
        <a:lstStyle/>
        <a:p>
          <a:endParaRPr lang="en-US"/>
        </a:p>
      </dgm:t>
    </dgm:pt>
    <dgm:pt modelId="{99D32B98-EB81-494D-9ACC-9EFF1AB5DC29}" type="pres">
      <dgm:prSet presAssocID="{AF8229B4-870E-463A-8B68-7481C4BEBF77}" presName="level3hierChild" presStyleCnt="0"/>
      <dgm:spPr/>
    </dgm:pt>
    <dgm:pt modelId="{617628EA-1E5F-4B1D-889E-04D5DE481688}" type="pres">
      <dgm:prSet presAssocID="{39101659-F15E-405C-A8EC-7FA0F689D40E}" presName="conn2-1" presStyleLbl="parChTrans1D2" presStyleIdx="4" presStyleCnt="7"/>
      <dgm:spPr/>
    </dgm:pt>
    <dgm:pt modelId="{63865499-1F5D-4346-A856-DA6840530B6F}" type="pres">
      <dgm:prSet presAssocID="{39101659-F15E-405C-A8EC-7FA0F689D40E}" presName="connTx" presStyleLbl="parChTrans1D2" presStyleIdx="4" presStyleCnt="7"/>
      <dgm:spPr/>
    </dgm:pt>
    <dgm:pt modelId="{7A0C8524-8C9D-4DF6-869C-4D735760D913}" type="pres">
      <dgm:prSet presAssocID="{0D90C42F-1C0B-4C3E-B59A-48D14379220E}" presName="root2" presStyleCnt="0"/>
      <dgm:spPr/>
    </dgm:pt>
    <dgm:pt modelId="{92D44B9D-FF22-402C-A512-7A821D6C05B5}" type="pres">
      <dgm:prSet presAssocID="{0D90C42F-1C0B-4C3E-B59A-48D14379220E}" presName="LevelTwoTextNode" presStyleLbl="node2" presStyleIdx="4" presStyleCnt="7" custScaleX="129553" custScaleY="110327" custLinFactNeighborX="56620" custLinFactNeighborY="60844">
        <dgm:presLayoutVars>
          <dgm:chPref val="3"/>
        </dgm:presLayoutVars>
      </dgm:prSet>
      <dgm:spPr/>
      <dgm:t>
        <a:bodyPr/>
        <a:lstStyle/>
        <a:p>
          <a:endParaRPr lang="en-US"/>
        </a:p>
      </dgm:t>
    </dgm:pt>
    <dgm:pt modelId="{B5ABFF3D-18F9-41EA-894B-A3249D00975E}" type="pres">
      <dgm:prSet presAssocID="{0D90C42F-1C0B-4C3E-B59A-48D14379220E}" presName="level3hierChild" presStyleCnt="0"/>
      <dgm:spPr/>
    </dgm:pt>
    <dgm:pt modelId="{6E2D8C30-63B4-456B-83B7-DF08B978887D}" type="pres">
      <dgm:prSet presAssocID="{6627A696-6415-4FE9-8E7E-850F2ACFD1CA}" presName="conn2-1" presStyleLbl="parChTrans1D2" presStyleIdx="5" presStyleCnt="7"/>
      <dgm:spPr/>
      <dgm:t>
        <a:bodyPr/>
        <a:lstStyle/>
        <a:p>
          <a:endParaRPr lang="en-US"/>
        </a:p>
      </dgm:t>
    </dgm:pt>
    <dgm:pt modelId="{E2FD2227-A06A-4E43-A616-1DFF61C9BDA0}" type="pres">
      <dgm:prSet presAssocID="{6627A696-6415-4FE9-8E7E-850F2ACFD1CA}" presName="connTx" presStyleLbl="parChTrans1D2" presStyleIdx="5" presStyleCnt="7"/>
      <dgm:spPr/>
      <dgm:t>
        <a:bodyPr/>
        <a:lstStyle/>
        <a:p>
          <a:endParaRPr lang="en-US"/>
        </a:p>
      </dgm:t>
    </dgm:pt>
    <dgm:pt modelId="{CF806050-D82C-47DA-9495-B4E2993B47DA}" type="pres">
      <dgm:prSet presAssocID="{E2E61876-070E-4AB0-B063-9C58549BC8E1}" presName="root2" presStyleCnt="0"/>
      <dgm:spPr/>
    </dgm:pt>
    <dgm:pt modelId="{4CF5B25F-2CE8-454C-9E9F-029B9712E6A4}" type="pres">
      <dgm:prSet presAssocID="{E2E61876-070E-4AB0-B063-9C58549BC8E1}" presName="LevelTwoTextNode" presStyleLbl="node2" presStyleIdx="5" presStyleCnt="7" custScaleX="27230" custScaleY="40306" custLinFactX="6640" custLinFactY="-100000" custLinFactNeighborX="100000" custLinFactNeighborY="-161072">
        <dgm:presLayoutVars>
          <dgm:chPref val="3"/>
        </dgm:presLayoutVars>
      </dgm:prSet>
      <dgm:spPr/>
      <dgm:t>
        <a:bodyPr/>
        <a:lstStyle/>
        <a:p>
          <a:endParaRPr lang="en-US"/>
        </a:p>
      </dgm:t>
    </dgm:pt>
    <dgm:pt modelId="{C0DD04FA-F878-4022-A324-06ABEB9FBAF4}" type="pres">
      <dgm:prSet presAssocID="{E2E61876-070E-4AB0-B063-9C58549BC8E1}" presName="level3hierChild" presStyleCnt="0"/>
      <dgm:spPr/>
    </dgm:pt>
    <dgm:pt modelId="{E96FBA31-05D6-44B1-BB7B-28EBA03F6826}" type="pres">
      <dgm:prSet presAssocID="{C4150289-3B6E-4380-B932-2A9B242B1209}" presName="conn2-1" presStyleLbl="parChTrans1D2" presStyleIdx="6" presStyleCnt="7"/>
      <dgm:spPr/>
      <dgm:t>
        <a:bodyPr/>
        <a:lstStyle/>
        <a:p>
          <a:endParaRPr lang="en-US"/>
        </a:p>
      </dgm:t>
    </dgm:pt>
    <dgm:pt modelId="{261A005C-DD8B-4DA9-93FE-E6669D9A14DC}" type="pres">
      <dgm:prSet presAssocID="{C4150289-3B6E-4380-B932-2A9B242B1209}" presName="connTx" presStyleLbl="parChTrans1D2" presStyleIdx="6" presStyleCnt="7"/>
      <dgm:spPr/>
      <dgm:t>
        <a:bodyPr/>
        <a:lstStyle/>
        <a:p>
          <a:endParaRPr lang="en-US"/>
        </a:p>
      </dgm:t>
    </dgm:pt>
    <dgm:pt modelId="{DA5C77F5-0FEE-4900-85C3-6C8B04FC258E}" type="pres">
      <dgm:prSet presAssocID="{44B2261F-2FA3-4AC3-9C1A-0A1548F96989}" presName="root2" presStyleCnt="0"/>
      <dgm:spPr/>
    </dgm:pt>
    <dgm:pt modelId="{213EDD80-9095-4050-8DC1-5BA170FA07A5}" type="pres">
      <dgm:prSet presAssocID="{44B2261F-2FA3-4AC3-9C1A-0A1548F96989}" presName="LevelTwoTextNode" presStyleLbl="node2" presStyleIdx="6" presStyleCnt="7" custScaleX="133100" custLinFactNeighborX="53252">
        <dgm:presLayoutVars>
          <dgm:chPref val="3"/>
        </dgm:presLayoutVars>
      </dgm:prSet>
      <dgm:spPr/>
      <dgm:t>
        <a:bodyPr/>
        <a:lstStyle/>
        <a:p>
          <a:endParaRPr lang="en-US"/>
        </a:p>
      </dgm:t>
    </dgm:pt>
    <dgm:pt modelId="{9D5E469B-F3AE-4AE9-A747-F90243329BEE}" type="pres">
      <dgm:prSet presAssocID="{44B2261F-2FA3-4AC3-9C1A-0A1548F96989}" presName="level3hierChild" presStyleCnt="0"/>
      <dgm:spPr/>
    </dgm:pt>
  </dgm:ptLst>
  <dgm:cxnLst>
    <dgm:cxn modelId="{304784AB-ED41-4FA1-BD81-904B7841DB27}" srcId="{C23B30B5-4496-4DBE-8359-55CC06367E13}" destId="{0D90C42F-1C0B-4C3E-B59A-48D14379220E}" srcOrd="4" destOrd="0" parTransId="{39101659-F15E-405C-A8EC-7FA0F689D40E}" sibTransId="{1DE327EC-33E8-400F-AA56-68A16429C3F7}"/>
    <dgm:cxn modelId="{11BC9C9C-623D-4F99-92BC-BE900541082D}" srcId="{C23B30B5-4496-4DBE-8359-55CC06367E13}" destId="{58F27F72-2964-464D-9548-D5A6F80E2650}" srcOrd="1" destOrd="0" parTransId="{0FB0DB92-8764-4453-B3F8-BD8784B6E37A}" sibTransId="{0B89DB08-4FFC-4CB2-B2C2-70EDBB28D81D}"/>
    <dgm:cxn modelId="{FDF3AB71-8878-4A6C-B6DA-0A5E60E7EF6A}" type="presOf" srcId="{0FB0DB92-8764-4453-B3F8-BD8784B6E37A}" destId="{9F8C1267-AB7E-4CE3-B1E6-199783018D87}" srcOrd="1" destOrd="0" presId="urn:microsoft.com/office/officeart/2005/8/layout/hierarchy2"/>
    <dgm:cxn modelId="{E3C32442-C18F-4AE3-BDD6-89C162E6AE46}" type="presOf" srcId="{AF8229B4-870E-463A-8B68-7481C4BEBF77}" destId="{C5BBEA38-1EAB-45A0-A94C-384C6353DCD7}" srcOrd="0" destOrd="0" presId="urn:microsoft.com/office/officeart/2005/8/layout/hierarchy2"/>
    <dgm:cxn modelId="{E22B4612-B919-4854-9C94-8D97983EE9AB}" type="presOf" srcId="{6627A696-6415-4FE9-8E7E-850F2ACFD1CA}" destId="{E2FD2227-A06A-4E43-A616-1DFF61C9BDA0}" srcOrd="1" destOrd="0" presId="urn:microsoft.com/office/officeart/2005/8/layout/hierarchy2"/>
    <dgm:cxn modelId="{76D2B1E7-479E-479A-9BAD-E89C56D24567}" srcId="{C23B30B5-4496-4DBE-8359-55CC06367E13}" destId="{44B2261F-2FA3-4AC3-9C1A-0A1548F96989}" srcOrd="6" destOrd="0" parTransId="{C4150289-3B6E-4380-B932-2A9B242B1209}" sibTransId="{10E8C3D7-C58C-4F54-87A5-67E8E73B6688}"/>
    <dgm:cxn modelId="{6CD7EA3A-ED1E-46F6-82CB-6F4E5DFF88A2}" type="presOf" srcId="{C9139FA6-0CDF-44EF-BCF6-8E53B886F139}" destId="{6F2EFD34-53BF-4AFF-8D03-886B7318705D}" srcOrd="0" destOrd="0" presId="urn:microsoft.com/office/officeart/2005/8/layout/hierarchy2"/>
    <dgm:cxn modelId="{4E30D847-BC33-412F-9489-78BF2E613552}" type="presOf" srcId="{E2E61876-070E-4AB0-B063-9C58549BC8E1}" destId="{4CF5B25F-2CE8-454C-9E9F-029B9712E6A4}" srcOrd="0" destOrd="0" presId="urn:microsoft.com/office/officeart/2005/8/layout/hierarchy2"/>
    <dgm:cxn modelId="{8140EF8E-39F8-416E-A3A2-F049CE5C7DDB}" type="presOf" srcId="{0D90C42F-1C0B-4C3E-B59A-48D14379220E}" destId="{92D44B9D-FF22-402C-A512-7A821D6C05B5}" srcOrd="0" destOrd="0" presId="urn:microsoft.com/office/officeart/2005/8/layout/hierarchy2"/>
    <dgm:cxn modelId="{92561023-C40E-41E0-B1E9-88347B3B2195}" type="presOf" srcId="{44B2261F-2FA3-4AC3-9C1A-0A1548F96989}" destId="{213EDD80-9095-4050-8DC1-5BA170FA07A5}" srcOrd="0" destOrd="0" presId="urn:microsoft.com/office/officeart/2005/8/layout/hierarchy2"/>
    <dgm:cxn modelId="{15F8909D-9EA4-473F-A562-F564BDAAB009}" srcId="{C23B30B5-4496-4DBE-8359-55CC06367E13}" destId="{E2E61876-070E-4AB0-B063-9C58549BC8E1}" srcOrd="5" destOrd="0" parTransId="{6627A696-6415-4FE9-8E7E-850F2ACFD1CA}" sibTransId="{CEF96783-3B2E-4B6A-94E6-7CBD3BDC84FC}"/>
    <dgm:cxn modelId="{83F0BAC9-A494-47BB-9D3E-0B0B70429D70}" type="presOf" srcId="{6627A696-6415-4FE9-8E7E-850F2ACFD1CA}" destId="{6E2D8C30-63B4-456B-83B7-DF08B978887D}" srcOrd="0" destOrd="0" presId="urn:microsoft.com/office/officeart/2005/8/layout/hierarchy2"/>
    <dgm:cxn modelId="{0E2C0150-78C6-4AAA-BC28-AA8B858BE6DC}" srcId="{C23B30B5-4496-4DBE-8359-55CC06367E13}" destId="{37C9BEBC-F621-4E6A-91BD-B0289C9A0772}" srcOrd="2" destOrd="0" parTransId="{F8E8C221-52C0-4F33-9D17-CBA7910BF151}" sibTransId="{54CC5E75-B6F6-4D35-B2EA-F3928B33D8F9}"/>
    <dgm:cxn modelId="{55DD6F15-2478-414F-A9C6-DFC918EDBDCF}" type="presOf" srcId="{C9139FA6-0CDF-44EF-BCF6-8E53B886F139}" destId="{BC46B5B1-DBB1-458F-9024-6E9E48C0D02A}" srcOrd="1" destOrd="0" presId="urn:microsoft.com/office/officeart/2005/8/layout/hierarchy2"/>
    <dgm:cxn modelId="{8059EE34-207F-46A4-97A3-818E6E4B8C0A}" type="presOf" srcId="{0FB0DB92-8764-4453-B3F8-BD8784B6E37A}" destId="{0024C782-8E3C-4CFB-8A9D-BFE2C3D94828}" srcOrd="0" destOrd="0" presId="urn:microsoft.com/office/officeart/2005/8/layout/hierarchy2"/>
    <dgm:cxn modelId="{AB34CB0D-E868-4B70-B495-FDB677D66550}" type="presOf" srcId="{F8E8C221-52C0-4F33-9D17-CBA7910BF151}" destId="{7586B2BB-CA89-4F9A-A277-FFF1409840FF}" srcOrd="0" destOrd="0" presId="urn:microsoft.com/office/officeart/2005/8/layout/hierarchy2"/>
    <dgm:cxn modelId="{1A1D8AB3-744E-4806-9CAD-89C741BF9EDC}" type="presOf" srcId="{C4150289-3B6E-4380-B932-2A9B242B1209}" destId="{E96FBA31-05D6-44B1-BB7B-28EBA03F6826}" srcOrd="0" destOrd="0" presId="urn:microsoft.com/office/officeart/2005/8/layout/hierarchy2"/>
    <dgm:cxn modelId="{2F5BF388-F91A-4E12-A5D5-3B2FC0EAA8E4}" type="presOf" srcId="{F8E8C221-52C0-4F33-9D17-CBA7910BF151}" destId="{AA196AAC-63E7-48EA-893F-71851C937D23}" srcOrd="1" destOrd="0" presId="urn:microsoft.com/office/officeart/2005/8/layout/hierarchy2"/>
    <dgm:cxn modelId="{785DF4AF-E3D6-4587-AFA7-7B623B96268E}" type="presOf" srcId="{C23B30B5-4496-4DBE-8359-55CC06367E13}" destId="{099934B0-A1DE-4066-B29F-C4E461D60439}" srcOrd="0" destOrd="0" presId="urn:microsoft.com/office/officeart/2005/8/layout/hierarchy2"/>
    <dgm:cxn modelId="{2A7AAA9E-EC6A-441D-BD95-165E941A43A8}" type="presOf" srcId="{C4150289-3B6E-4380-B932-2A9B242B1209}" destId="{261A005C-DD8B-4DA9-93FE-E6669D9A14DC}" srcOrd="1" destOrd="0" presId="urn:microsoft.com/office/officeart/2005/8/layout/hierarchy2"/>
    <dgm:cxn modelId="{D4579E66-484D-4318-AEEC-0F60E772B1B8}" type="presOf" srcId="{4AF4ED8E-74C5-4084-846F-E656B3A53827}" destId="{ACCCED6A-98CC-4511-AF0C-C9E8BBD1A4D1}" srcOrd="0" destOrd="0" presId="urn:microsoft.com/office/officeart/2005/8/layout/hierarchy2"/>
    <dgm:cxn modelId="{D50E9DBE-65E4-4660-BB57-682569C650D9}" srcId="{C23B30B5-4496-4DBE-8359-55CC06367E13}" destId="{AF8229B4-870E-463A-8B68-7481C4BEBF77}" srcOrd="3" destOrd="0" parTransId="{F3C7B9E3-9EE0-4117-815F-D572267696BA}" sibTransId="{1753E602-B39C-4D93-979B-F601D59B931A}"/>
    <dgm:cxn modelId="{DEBEF3BB-1D65-43BA-86F9-4758353A0462}" type="presOf" srcId="{6EA12DD4-AA39-4DB1-969B-29D62156E4CB}" destId="{8BE8D35F-2F2A-45C0-96D9-E2B043EB50A3}" srcOrd="0" destOrd="0" presId="urn:microsoft.com/office/officeart/2005/8/layout/hierarchy2"/>
    <dgm:cxn modelId="{348050F9-B8BF-42A4-979E-09C827626DD6}" type="presOf" srcId="{39101659-F15E-405C-A8EC-7FA0F689D40E}" destId="{617628EA-1E5F-4B1D-889E-04D5DE481688}" srcOrd="0" destOrd="0" presId="urn:microsoft.com/office/officeart/2005/8/layout/hierarchy2"/>
    <dgm:cxn modelId="{796493C8-3006-4656-A41E-73B295729079}" srcId="{C23B30B5-4496-4DBE-8359-55CC06367E13}" destId="{6EA12DD4-AA39-4DB1-969B-29D62156E4CB}" srcOrd="0" destOrd="0" parTransId="{C9139FA6-0CDF-44EF-BCF6-8E53B886F139}" sibTransId="{77309846-432A-46E9-A7D9-F797A7EB6FB4}"/>
    <dgm:cxn modelId="{FC18008B-3EC3-4FA3-9189-DDCD243E157E}" type="presOf" srcId="{37C9BEBC-F621-4E6A-91BD-B0289C9A0772}" destId="{17488131-5979-4D76-9D00-10FCCF25C486}" srcOrd="0" destOrd="0" presId="urn:microsoft.com/office/officeart/2005/8/layout/hierarchy2"/>
    <dgm:cxn modelId="{1F84C5EB-7EB0-4A67-8D8A-BA808F22B1BB}" srcId="{4AF4ED8E-74C5-4084-846F-E656B3A53827}" destId="{C23B30B5-4496-4DBE-8359-55CC06367E13}" srcOrd="0" destOrd="0" parTransId="{783D0EC5-430B-4B9F-89FE-9846294F30F7}" sibTransId="{23E0E48C-17C0-4272-8391-7C2FDC6BB651}"/>
    <dgm:cxn modelId="{5F37AB8A-2512-4C54-892C-C30621A001F3}" type="presOf" srcId="{F3C7B9E3-9EE0-4117-815F-D572267696BA}" destId="{D3F0B438-53A3-4D1E-9D68-C83DA3D403C6}" srcOrd="0" destOrd="0" presId="urn:microsoft.com/office/officeart/2005/8/layout/hierarchy2"/>
    <dgm:cxn modelId="{B15DE1A3-EF9B-418B-9634-1B1A7E6F62DE}" type="presOf" srcId="{58F27F72-2964-464D-9548-D5A6F80E2650}" destId="{6C42CB8A-6B7A-482E-A1FC-D0B7680A80A1}" srcOrd="0" destOrd="0" presId="urn:microsoft.com/office/officeart/2005/8/layout/hierarchy2"/>
    <dgm:cxn modelId="{4F2EB44A-68B4-4B4E-B8C3-3990190DE4C3}" type="presOf" srcId="{39101659-F15E-405C-A8EC-7FA0F689D40E}" destId="{63865499-1F5D-4346-A856-DA6840530B6F}" srcOrd="1" destOrd="0" presId="urn:microsoft.com/office/officeart/2005/8/layout/hierarchy2"/>
    <dgm:cxn modelId="{29A00A39-F2C6-4451-B8D2-CB523B4ADFAD}" type="presOf" srcId="{F3C7B9E3-9EE0-4117-815F-D572267696BA}" destId="{993FA4BA-401E-49FB-9C0A-BE9149F33931}" srcOrd="1" destOrd="0" presId="urn:microsoft.com/office/officeart/2005/8/layout/hierarchy2"/>
    <dgm:cxn modelId="{74A44D5F-1E2F-492C-BB3C-276020B52300}" type="presParOf" srcId="{ACCCED6A-98CC-4511-AF0C-C9E8BBD1A4D1}" destId="{BA8A5D78-DFEC-4465-A452-21E27A2DD3B0}" srcOrd="0" destOrd="0" presId="urn:microsoft.com/office/officeart/2005/8/layout/hierarchy2"/>
    <dgm:cxn modelId="{838B16BF-A45E-4467-B42F-C80FFDB0090D}" type="presParOf" srcId="{BA8A5D78-DFEC-4465-A452-21E27A2DD3B0}" destId="{099934B0-A1DE-4066-B29F-C4E461D60439}" srcOrd="0" destOrd="0" presId="urn:microsoft.com/office/officeart/2005/8/layout/hierarchy2"/>
    <dgm:cxn modelId="{A8A28345-1718-4351-A700-7B863CBCA046}" type="presParOf" srcId="{BA8A5D78-DFEC-4465-A452-21E27A2DD3B0}" destId="{BBC48F03-0A64-453E-99A1-F0D91E872692}" srcOrd="1" destOrd="0" presId="urn:microsoft.com/office/officeart/2005/8/layout/hierarchy2"/>
    <dgm:cxn modelId="{0966C749-8C10-4D3C-884B-B308A907CB08}" type="presParOf" srcId="{BBC48F03-0A64-453E-99A1-F0D91E872692}" destId="{6F2EFD34-53BF-4AFF-8D03-886B7318705D}" srcOrd="0" destOrd="0" presId="urn:microsoft.com/office/officeart/2005/8/layout/hierarchy2"/>
    <dgm:cxn modelId="{66D7FA11-E5FD-4E1A-A70E-F0928642269F}" type="presParOf" srcId="{6F2EFD34-53BF-4AFF-8D03-886B7318705D}" destId="{BC46B5B1-DBB1-458F-9024-6E9E48C0D02A}" srcOrd="0" destOrd="0" presId="urn:microsoft.com/office/officeart/2005/8/layout/hierarchy2"/>
    <dgm:cxn modelId="{3BE948BC-6032-4C4F-94CD-BCDC60929E86}" type="presParOf" srcId="{BBC48F03-0A64-453E-99A1-F0D91E872692}" destId="{64BAB81D-65A6-4CE9-BBA2-56A350ADAF19}" srcOrd="1" destOrd="0" presId="urn:microsoft.com/office/officeart/2005/8/layout/hierarchy2"/>
    <dgm:cxn modelId="{36571FC4-255E-4E74-9C07-E496FA2B9FD5}" type="presParOf" srcId="{64BAB81D-65A6-4CE9-BBA2-56A350ADAF19}" destId="{8BE8D35F-2F2A-45C0-96D9-E2B043EB50A3}" srcOrd="0" destOrd="0" presId="urn:microsoft.com/office/officeart/2005/8/layout/hierarchy2"/>
    <dgm:cxn modelId="{F669701C-EA3A-4780-A52F-BAB4AE54C980}" type="presParOf" srcId="{64BAB81D-65A6-4CE9-BBA2-56A350ADAF19}" destId="{590528A2-2023-4ACC-9A19-FCA9CA507AA3}" srcOrd="1" destOrd="0" presId="urn:microsoft.com/office/officeart/2005/8/layout/hierarchy2"/>
    <dgm:cxn modelId="{5CE93AD4-7C37-48A3-B398-70964E65FB8C}" type="presParOf" srcId="{BBC48F03-0A64-453E-99A1-F0D91E872692}" destId="{0024C782-8E3C-4CFB-8A9D-BFE2C3D94828}" srcOrd="2" destOrd="0" presId="urn:microsoft.com/office/officeart/2005/8/layout/hierarchy2"/>
    <dgm:cxn modelId="{9F5051DD-14BE-4EEC-942E-3A77C144EA39}" type="presParOf" srcId="{0024C782-8E3C-4CFB-8A9D-BFE2C3D94828}" destId="{9F8C1267-AB7E-4CE3-B1E6-199783018D87}" srcOrd="0" destOrd="0" presId="urn:microsoft.com/office/officeart/2005/8/layout/hierarchy2"/>
    <dgm:cxn modelId="{C0F6D8A2-1C09-4477-81C7-D69A45D7E0E6}" type="presParOf" srcId="{BBC48F03-0A64-453E-99A1-F0D91E872692}" destId="{70C2D03F-4699-496F-8C11-CA61710B5651}" srcOrd="3" destOrd="0" presId="urn:microsoft.com/office/officeart/2005/8/layout/hierarchy2"/>
    <dgm:cxn modelId="{08CDD394-7F75-407A-BB41-E010103EF50B}" type="presParOf" srcId="{70C2D03F-4699-496F-8C11-CA61710B5651}" destId="{6C42CB8A-6B7A-482E-A1FC-D0B7680A80A1}" srcOrd="0" destOrd="0" presId="urn:microsoft.com/office/officeart/2005/8/layout/hierarchy2"/>
    <dgm:cxn modelId="{97028E45-92C9-46D8-84B5-9E9F5895FAA6}" type="presParOf" srcId="{70C2D03F-4699-496F-8C11-CA61710B5651}" destId="{0FCD7A8F-F7D0-46E7-9FA2-C1C126B48D43}" srcOrd="1" destOrd="0" presId="urn:microsoft.com/office/officeart/2005/8/layout/hierarchy2"/>
    <dgm:cxn modelId="{855A05FF-551D-4925-A95A-48F97A9A1925}" type="presParOf" srcId="{BBC48F03-0A64-453E-99A1-F0D91E872692}" destId="{7586B2BB-CA89-4F9A-A277-FFF1409840FF}" srcOrd="4" destOrd="0" presId="urn:microsoft.com/office/officeart/2005/8/layout/hierarchy2"/>
    <dgm:cxn modelId="{A51DD5CA-ADAA-4955-9C7B-4CD55CE5A717}" type="presParOf" srcId="{7586B2BB-CA89-4F9A-A277-FFF1409840FF}" destId="{AA196AAC-63E7-48EA-893F-71851C937D23}" srcOrd="0" destOrd="0" presId="urn:microsoft.com/office/officeart/2005/8/layout/hierarchy2"/>
    <dgm:cxn modelId="{47C4D2D4-BD5F-4421-BC5F-CB2992D1F6EB}" type="presParOf" srcId="{BBC48F03-0A64-453E-99A1-F0D91E872692}" destId="{100D42EF-69E1-4F46-8178-8086216A486E}" srcOrd="5" destOrd="0" presId="urn:microsoft.com/office/officeart/2005/8/layout/hierarchy2"/>
    <dgm:cxn modelId="{26E1559D-15C2-413E-8EF8-BFB31E349D18}" type="presParOf" srcId="{100D42EF-69E1-4F46-8178-8086216A486E}" destId="{17488131-5979-4D76-9D00-10FCCF25C486}" srcOrd="0" destOrd="0" presId="urn:microsoft.com/office/officeart/2005/8/layout/hierarchy2"/>
    <dgm:cxn modelId="{D15896B9-C581-4807-BFDA-FE737C5D6D59}" type="presParOf" srcId="{100D42EF-69E1-4F46-8178-8086216A486E}" destId="{E735796D-0CD0-4203-9B1A-EDE366CCF5C9}" srcOrd="1" destOrd="0" presId="urn:microsoft.com/office/officeart/2005/8/layout/hierarchy2"/>
    <dgm:cxn modelId="{21A2632F-F688-4159-B60F-ABEBF74F066C}" type="presParOf" srcId="{BBC48F03-0A64-453E-99A1-F0D91E872692}" destId="{D3F0B438-53A3-4D1E-9D68-C83DA3D403C6}" srcOrd="6" destOrd="0" presId="urn:microsoft.com/office/officeart/2005/8/layout/hierarchy2"/>
    <dgm:cxn modelId="{9A730CCD-4D04-4134-9044-E3E27F2E3F04}" type="presParOf" srcId="{D3F0B438-53A3-4D1E-9D68-C83DA3D403C6}" destId="{993FA4BA-401E-49FB-9C0A-BE9149F33931}" srcOrd="0" destOrd="0" presId="urn:microsoft.com/office/officeart/2005/8/layout/hierarchy2"/>
    <dgm:cxn modelId="{7BBB4EDF-A251-461F-8783-543FEACB2B1B}" type="presParOf" srcId="{BBC48F03-0A64-453E-99A1-F0D91E872692}" destId="{2DEAA5CA-407F-49DA-B4C6-99774D9C6D28}" srcOrd="7" destOrd="0" presId="urn:microsoft.com/office/officeart/2005/8/layout/hierarchy2"/>
    <dgm:cxn modelId="{F0749975-7364-49CB-A3DA-4683BB125010}" type="presParOf" srcId="{2DEAA5CA-407F-49DA-B4C6-99774D9C6D28}" destId="{C5BBEA38-1EAB-45A0-A94C-384C6353DCD7}" srcOrd="0" destOrd="0" presId="urn:microsoft.com/office/officeart/2005/8/layout/hierarchy2"/>
    <dgm:cxn modelId="{D41CE8BE-3BE6-4D3B-8BD3-82809F0B7F15}" type="presParOf" srcId="{2DEAA5CA-407F-49DA-B4C6-99774D9C6D28}" destId="{99D32B98-EB81-494D-9ACC-9EFF1AB5DC29}" srcOrd="1" destOrd="0" presId="urn:microsoft.com/office/officeart/2005/8/layout/hierarchy2"/>
    <dgm:cxn modelId="{4A2C96AC-CC19-47A6-8EE4-80ED4EB68C80}" type="presParOf" srcId="{BBC48F03-0A64-453E-99A1-F0D91E872692}" destId="{617628EA-1E5F-4B1D-889E-04D5DE481688}" srcOrd="8" destOrd="0" presId="urn:microsoft.com/office/officeart/2005/8/layout/hierarchy2"/>
    <dgm:cxn modelId="{BF8DC4C3-9F3D-41A0-BE3D-718A44B6C30D}" type="presParOf" srcId="{617628EA-1E5F-4B1D-889E-04D5DE481688}" destId="{63865499-1F5D-4346-A856-DA6840530B6F}" srcOrd="0" destOrd="0" presId="urn:microsoft.com/office/officeart/2005/8/layout/hierarchy2"/>
    <dgm:cxn modelId="{EFAB907E-3EBF-46E8-A8C7-6709DDE1FC30}" type="presParOf" srcId="{BBC48F03-0A64-453E-99A1-F0D91E872692}" destId="{7A0C8524-8C9D-4DF6-869C-4D735760D913}" srcOrd="9" destOrd="0" presId="urn:microsoft.com/office/officeart/2005/8/layout/hierarchy2"/>
    <dgm:cxn modelId="{E615455B-3F2F-4D81-B66B-3B54A25F9E4B}" type="presParOf" srcId="{7A0C8524-8C9D-4DF6-869C-4D735760D913}" destId="{92D44B9D-FF22-402C-A512-7A821D6C05B5}" srcOrd="0" destOrd="0" presId="urn:microsoft.com/office/officeart/2005/8/layout/hierarchy2"/>
    <dgm:cxn modelId="{BCD6FA8F-6365-46C6-8FAC-6100CE5DAA04}" type="presParOf" srcId="{7A0C8524-8C9D-4DF6-869C-4D735760D913}" destId="{B5ABFF3D-18F9-41EA-894B-A3249D00975E}" srcOrd="1" destOrd="0" presId="urn:microsoft.com/office/officeart/2005/8/layout/hierarchy2"/>
    <dgm:cxn modelId="{6D081C80-95D6-44BC-8CAE-6DAEBF1A6E02}" type="presParOf" srcId="{BBC48F03-0A64-453E-99A1-F0D91E872692}" destId="{6E2D8C30-63B4-456B-83B7-DF08B978887D}" srcOrd="10" destOrd="0" presId="urn:microsoft.com/office/officeart/2005/8/layout/hierarchy2"/>
    <dgm:cxn modelId="{A594F007-52AC-436C-977B-87C0D2004916}" type="presParOf" srcId="{6E2D8C30-63B4-456B-83B7-DF08B978887D}" destId="{E2FD2227-A06A-4E43-A616-1DFF61C9BDA0}" srcOrd="0" destOrd="0" presId="urn:microsoft.com/office/officeart/2005/8/layout/hierarchy2"/>
    <dgm:cxn modelId="{C93DA70F-3D8E-42AD-AF80-15A4564E2FAE}" type="presParOf" srcId="{BBC48F03-0A64-453E-99A1-F0D91E872692}" destId="{CF806050-D82C-47DA-9495-B4E2993B47DA}" srcOrd="11" destOrd="0" presId="urn:microsoft.com/office/officeart/2005/8/layout/hierarchy2"/>
    <dgm:cxn modelId="{3BFA9C70-6B38-40A7-8467-12AB5325C836}" type="presParOf" srcId="{CF806050-D82C-47DA-9495-B4E2993B47DA}" destId="{4CF5B25F-2CE8-454C-9E9F-029B9712E6A4}" srcOrd="0" destOrd="0" presId="urn:microsoft.com/office/officeart/2005/8/layout/hierarchy2"/>
    <dgm:cxn modelId="{103F03B2-5E07-40DC-ABC9-E28A44FE1019}" type="presParOf" srcId="{CF806050-D82C-47DA-9495-B4E2993B47DA}" destId="{C0DD04FA-F878-4022-A324-06ABEB9FBAF4}" srcOrd="1" destOrd="0" presId="urn:microsoft.com/office/officeart/2005/8/layout/hierarchy2"/>
    <dgm:cxn modelId="{E98BF67A-1A63-4E8B-B9E3-B84EA04BA633}" type="presParOf" srcId="{BBC48F03-0A64-453E-99A1-F0D91E872692}" destId="{E96FBA31-05D6-44B1-BB7B-28EBA03F6826}" srcOrd="12" destOrd="0" presId="urn:microsoft.com/office/officeart/2005/8/layout/hierarchy2"/>
    <dgm:cxn modelId="{A1F278A8-7CF4-409C-9F9F-FFCEE3178BF0}" type="presParOf" srcId="{E96FBA31-05D6-44B1-BB7B-28EBA03F6826}" destId="{261A005C-DD8B-4DA9-93FE-E6669D9A14DC}" srcOrd="0" destOrd="0" presId="urn:microsoft.com/office/officeart/2005/8/layout/hierarchy2"/>
    <dgm:cxn modelId="{BC832512-3495-4062-8E40-A231C60E9C41}" type="presParOf" srcId="{BBC48F03-0A64-453E-99A1-F0D91E872692}" destId="{DA5C77F5-0FEE-4900-85C3-6C8B04FC258E}" srcOrd="13" destOrd="0" presId="urn:microsoft.com/office/officeart/2005/8/layout/hierarchy2"/>
    <dgm:cxn modelId="{C059284E-A97E-4853-9460-876E48E18001}" type="presParOf" srcId="{DA5C77F5-0FEE-4900-85C3-6C8B04FC258E}" destId="{213EDD80-9095-4050-8DC1-5BA170FA07A5}" srcOrd="0" destOrd="0" presId="urn:microsoft.com/office/officeart/2005/8/layout/hierarchy2"/>
    <dgm:cxn modelId="{9EA00774-390B-4772-81CB-569448FF2905}" type="presParOf" srcId="{DA5C77F5-0FEE-4900-85C3-6C8B04FC258E}" destId="{9D5E469B-F3AE-4AE9-A747-F90243329BE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74162F-E8CD-4A18-8E91-1512F655589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6133958-1D7D-4432-89A6-50DF9206C490}">
      <dgm:prSet phldrT="[Text]"/>
      <dgm:spPr/>
      <dgm:t>
        <a:bodyPr/>
        <a:lstStyle/>
        <a:p>
          <a:r>
            <a:rPr lang="en-US" dirty="0" smtClean="0"/>
            <a:t>Define Outcomes</a:t>
          </a:r>
          <a:endParaRPr lang="en-US" dirty="0"/>
        </a:p>
      </dgm:t>
    </dgm:pt>
    <dgm:pt modelId="{C16310EF-82DC-436C-9D09-F2ACBBF0BC0E}" type="parTrans" cxnId="{1DF3149A-4CEB-4310-B7EA-0AE699583AAE}">
      <dgm:prSet/>
      <dgm:spPr/>
      <dgm:t>
        <a:bodyPr/>
        <a:lstStyle/>
        <a:p>
          <a:endParaRPr lang="en-US"/>
        </a:p>
      </dgm:t>
    </dgm:pt>
    <dgm:pt modelId="{3F80F883-AB10-4EFE-A99F-A306554DD1D6}" type="sibTrans" cxnId="{1DF3149A-4CEB-4310-B7EA-0AE699583AAE}">
      <dgm:prSet/>
      <dgm:spPr/>
      <dgm:t>
        <a:bodyPr/>
        <a:lstStyle/>
        <a:p>
          <a:endParaRPr lang="en-US"/>
        </a:p>
      </dgm:t>
    </dgm:pt>
    <dgm:pt modelId="{A19129E6-7324-440D-95FF-5F17BC0C52E6}">
      <dgm:prSet phldrT="[Text]"/>
      <dgm:spPr/>
      <dgm:t>
        <a:bodyPr/>
        <a:lstStyle/>
        <a:p>
          <a:r>
            <a:rPr lang="en-US" dirty="0" smtClean="0"/>
            <a:t>Evaluate Outcomes</a:t>
          </a:r>
          <a:endParaRPr lang="en-US" dirty="0"/>
        </a:p>
      </dgm:t>
    </dgm:pt>
    <dgm:pt modelId="{7E0FB7C8-FCF1-41CB-B18E-EA5A91869680}" type="parTrans" cxnId="{2C1E0FEE-A0EC-4474-9046-D92DE92ACA91}">
      <dgm:prSet/>
      <dgm:spPr/>
      <dgm:t>
        <a:bodyPr/>
        <a:lstStyle/>
        <a:p>
          <a:endParaRPr lang="en-US"/>
        </a:p>
      </dgm:t>
    </dgm:pt>
    <dgm:pt modelId="{CE45B5CF-04C0-4A67-A964-20712FB68A44}" type="sibTrans" cxnId="{2C1E0FEE-A0EC-4474-9046-D92DE92ACA91}">
      <dgm:prSet/>
      <dgm:spPr/>
      <dgm:t>
        <a:bodyPr/>
        <a:lstStyle/>
        <a:p>
          <a:endParaRPr lang="en-US"/>
        </a:p>
      </dgm:t>
    </dgm:pt>
    <dgm:pt modelId="{FAAFE8DA-F202-4EC1-8F6F-A563A9C641F9}">
      <dgm:prSet phldrT="[Text]"/>
      <dgm:spPr/>
      <dgm:t>
        <a:bodyPr/>
        <a:lstStyle/>
        <a:p>
          <a:r>
            <a:rPr lang="en-US" dirty="0" smtClean="0"/>
            <a:t>Reflect on Results</a:t>
          </a:r>
          <a:endParaRPr lang="en-US" dirty="0"/>
        </a:p>
      </dgm:t>
    </dgm:pt>
    <dgm:pt modelId="{EDC26FD2-754E-4775-B7C4-4F63A95970C7}" type="parTrans" cxnId="{7378EEB2-285D-4764-A11F-7F089CB54271}">
      <dgm:prSet/>
      <dgm:spPr/>
      <dgm:t>
        <a:bodyPr/>
        <a:lstStyle/>
        <a:p>
          <a:endParaRPr lang="en-US"/>
        </a:p>
      </dgm:t>
    </dgm:pt>
    <dgm:pt modelId="{3A2A774B-7067-42A6-AC51-447CDDC521DF}" type="sibTrans" cxnId="{7378EEB2-285D-4764-A11F-7F089CB54271}">
      <dgm:prSet/>
      <dgm:spPr/>
      <dgm:t>
        <a:bodyPr/>
        <a:lstStyle/>
        <a:p>
          <a:endParaRPr lang="en-US"/>
        </a:p>
      </dgm:t>
    </dgm:pt>
    <dgm:pt modelId="{8B47AB54-D573-41CD-9A5D-C7B9F6A4B6DB}">
      <dgm:prSet phldrT="[Text]"/>
      <dgm:spPr/>
      <dgm:t>
        <a:bodyPr/>
        <a:lstStyle/>
        <a:p>
          <a:r>
            <a:rPr lang="en-US" dirty="0" smtClean="0"/>
            <a:t>Determine Methods for Improvement</a:t>
          </a:r>
          <a:endParaRPr lang="en-US" dirty="0"/>
        </a:p>
      </dgm:t>
    </dgm:pt>
    <dgm:pt modelId="{1DF24B62-14C3-48D1-929E-FDAB407CEF7C}" type="parTrans" cxnId="{7E16CB6A-0D95-49C8-9505-A8F29CD0D81F}">
      <dgm:prSet/>
      <dgm:spPr/>
      <dgm:t>
        <a:bodyPr/>
        <a:lstStyle/>
        <a:p>
          <a:endParaRPr lang="en-US"/>
        </a:p>
      </dgm:t>
    </dgm:pt>
    <dgm:pt modelId="{4353F15A-6063-4E91-B831-3CF5905B7B24}" type="sibTrans" cxnId="{7E16CB6A-0D95-49C8-9505-A8F29CD0D81F}">
      <dgm:prSet/>
      <dgm:spPr/>
      <dgm:t>
        <a:bodyPr/>
        <a:lstStyle/>
        <a:p>
          <a:endParaRPr lang="en-US"/>
        </a:p>
      </dgm:t>
    </dgm:pt>
    <dgm:pt modelId="{E2871589-354C-467C-9064-014812928D5E}">
      <dgm:prSet phldrT="[Text]"/>
      <dgm:spPr/>
      <dgm:t>
        <a:bodyPr/>
        <a:lstStyle/>
        <a:p>
          <a:r>
            <a:rPr lang="en-US" dirty="0" smtClean="0"/>
            <a:t>Revise Outcomes</a:t>
          </a:r>
          <a:endParaRPr lang="en-US" dirty="0"/>
        </a:p>
      </dgm:t>
    </dgm:pt>
    <dgm:pt modelId="{FC315D4A-130E-4847-A388-991E6A708E57}" type="parTrans" cxnId="{8F2CB3A2-BFB1-40DA-B4E3-F7D8EF35A335}">
      <dgm:prSet/>
      <dgm:spPr/>
      <dgm:t>
        <a:bodyPr/>
        <a:lstStyle/>
        <a:p>
          <a:endParaRPr lang="en-US"/>
        </a:p>
      </dgm:t>
    </dgm:pt>
    <dgm:pt modelId="{E215F7ED-6A72-42A2-A611-AAD572C53F6E}" type="sibTrans" cxnId="{8F2CB3A2-BFB1-40DA-B4E3-F7D8EF35A335}">
      <dgm:prSet/>
      <dgm:spPr/>
      <dgm:t>
        <a:bodyPr/>
        <a:lstStyle/>
        <a:p>
          <a:endParaRPr lang="en-US"/>
        </a:p>
      </dgm:t>
    </dgm:pt>
    <dgm:pt modelId="{96C54053-00FE-4EA0-BEC4-474EB2FA7592}" type="pres">
      <dgm:prSet presAssocID="{AB74162F-E8CD-4A18-8E91-1512F655589F}" presName="cycle" presStyleCnt="0">
        <dgm:presLayoutVars>
          <dgm:dir/>
          <dgm:resizeHandles val="exact"/>
        </dgm:presLayoutVars>
      </dgm:prSet>
      <dgm:spPr/>
      <dgm:t>
        <a:bodyPr/>
        <a:lstStyle/>
        <a:p>
          <a:endParaRPr lang="en-US"/>
        </a:p>
      </dgm:t>
    </dgm:pt>
    <dgm:pt modelId="{2CDB25CA-1587-4B9A-8223-D82D84A5332D}" type="pres">
      <dgm:prSet presAssocID="{D6133958-1D7D-4432-89A6-50DF9206C490}" presName="node" presStyleLbl="node1" presStyleIdx="0" presStyleCnt="5">
        <dgm:presLayoutVars>
          <dgm:bulletEnabled val="1"/>
        </dgm:presLayoutVars>
      </dgm:prSet>
      <dgm:spPr/>
      <dgm:t>
        <a:bodyPr/>
        <a:lstStyle/>
        <a:p>
          <a:endParaRPr lang="en-US"/>
        </a:p>
      </dgm:t>
    </dgm:pt>
    <dgm:pt modelId="{6465302D-9D4E-4A1F-AC22-27E1AF2B06D4}" type="pres">
      <dgm:prSet presAssocID="{3F80F883-AB10-4EFE-A99F-A306554DD1D6}" presName="sibTrans" presStyleLbl="sibTrans2D1" presStyleIdx="0" presStyleCnt="5"/>
      <dgm:spPr/>
      <dgm:t>
        <a:bodyPr/>
        <a:lstStyle/>
        <a:p>
          <a:endParaRPr lang="en-US"/>
        </a:p>
      </dgm:t>
    </dgm:pt>
    <dgm:pt modelId="{522B5361-3483-4F2E-B92C-258B2C10226F}" type="pres">
      <dgm:prSet presAssocID="{3F80F883-AB10-4EFE-A99F-A306554DD1D6}" presName="connectorText" presStyleLbl="sibTrans2D1" presStyleIdx="0" presStyleCnt="5"/>
      <dgm:spPr/>
      <dgm:t>
        <a:bodyPr/>
        <a:lstStyle/>
        <a:p>
          <a:endParaRPr lang="en-US"/>
        </a:p>
      </dgm:t>
    </dgm:pt>
    <dgm:pt modelId="{1D0610D3-A43D-4421-8A39-ECFB93F332E6}" type="pres">
      <dgm:prSet presAssocID="{A19129E6-7324-440D-95FF-5F17BC0C52E6}" presName="node" presStyleLbl="node1" presStyleIdx="1" presStyleCnt="5">
        <dgm:presLayoutVars>
          <dgm:bulletEnabled val="1"/>
        </dgm:presLayoutVars>
      </dgm:prSet>
      <dgm:spPr/>
      <dgm:t>
        <a:bodyPr/>
        <a:lstStyle/>
        <a:p>
          <a:endParaRPr lang="en-US"/>
        </a:p>
      </dgm:t>
    </dgm:pt>
    <dgm:pt modelId="{B804F7C5-163A-4036-BF83-8A98562A3B75}" type="pres">
      <dgm:prSet presAssocID="{CE45B5CF-04C0-4A67-A964-20712FB68A44}" presName="sibTrans" presStyleLbl="sibTrans2D1" presStyleIdx="1" presStyleCnt="5"/>
      <dgm:spPr/>
      <dgm:t>
        <a:bodyPr/>
        <a:lstStyle/>
        <a:p>
          <a:endParaRPr lang="en-US"/>
        </a:p>
      </dgm:t>
    </dgm:pt>
    <dgm:pt modelId="{68567886-4F88-4CD6-99A1-8916A039B226}" type="pres">
      <dgm:prSet presAssocID="{CE45B5CF-04C0-4A67-A964-20712FB68A44}" presName="connectorText" presStyleLbl="sibTrans2D1" presStyleIdx="1" presStyleCnt="5"/>
      <dgm:spPr/>
      <dgm:t>
        <a:bodyPr/>
        <a:lstStyle/>
        <a:p>
          <a:endParaRPr lang="en-US"/>
        </a:p>
      </dgm:t>
    </dgm:pt>
    <dgm:pt modelId="{1F1451DF-65C0-4222-A8D6-AFA17E4BBF49}" type="pres">
      <dgm:prSet presAssocID="{FAAFE8DA-F202-4EC1-8F6F-A563A9C641F9}" presName="node" presStyleLbl="node1" presStyleIdx="2" presStyleCnt="5">
        <dgm:presLayoutVars>
          <dgm:bulletEnabled val="1"/>
        </dgm:presLayoutVars>
      </dgm:prSet>
      <dgm:spPr/>
      <dgm:t>
        <a:bodyPr/>
        <a:lstStyle/>
        <a:p>
          <a:endParaRPr lang="en-US"/>
        </a:p>
      </dgm:t>
    </dgm:pt>
    <dgm:pt modelId="{4D7880C9-8236-4BAC-97BB-4989424DEA7B}" type="pres">
      <dgm:prSet presAssocID="{3A2A774B-7067-42A6-AC51-447CDDC521DF}" presName="sibTrans" presStyleLbl="sibTrans2D1" presStyleIdx="2" presStyleCnt="5"/>
      <dgm:spPr/>
      <dgm:t>
        <a:bodyPr/>
        <a:lstStyle/>
        <a:p>
          <a:endParaRPr lang="en-US"/>
        </a:p>
      </dgm:t>
    </dgm:pt>
    <dgm:pt modelId="{935D3D75-3C40-48E0-92FF-2FF3F1D0C20F}" type="pres">
      <dgm:prSet presAssocID="{3A2A774B-7067-42A6-AC51-447CDDC521DF}" presName="connectorText" presStyleLbl="sibTrans2D1" presStyleIdx="2" presStyleCnt="5"/>
      <dgm:spPr/>
      <dgm:t>
        <a:bodyPr/>
        <a:lstStyle/>
        <a:p>
          <a:endParaRPr lang="en-US"/>
        </a:p>
      </dgm:t>
    </dgm:pt>
    <dgm:pt modelId="{C856CCB6-86A7-4E39-9096-47C52789F0D8}" type="pres">
      <dgm:prSet presAssocID="{8B47AB54-D573-41CD-9A5D-C7B9F6A4B6DB}" presName="node" presStyleLbl="node1" presStyleIdx="3" presStyleCnt="5">
        <dgm:presLayoutVars>
          <dgm:bulletEnabled val="1"/>
        </dgm:presLayoutVars>
      </dgm:prSet>
      <dgm:spPr/>
      <dgm:t>
        <a:bodyPr/>
        <a:lstStyle/>
        <a:p>
          <a:endParaRPr lang="en-US"/>
        </a:p>
      </dgm:t>
    </dgm:pt>
    <dgm:pt modelId="{5A56F03E-1E3D-4393-AA80-09B93838168F}" type="pres">
      <dgm:prSet presAssocID="{4353F15A-6063-4E91-B831-3CF5905B7B24}" presName="sibTrans" presStyleLbl="sibTrans2D1" presStyleIdx="3" presStyleCnt="5"/>
      <dgm:spPr/>
      <dgm:t>
        <a:bodyPr/>
        <a:lstStyle/>
        <a:p>
          <a:endParaRPr lang="en-US"/>
        </a:p>
      </dgm:t>
    </dgm:pt>
    <dgm:pt modelId="{71EF04FE-C5C4-4A8E-95CE-FB35C16F3247}" type="pres">
      <dgm:prSet presAssocID="{4353F15A-6063-4E91-B831-3CF5905B7B24}" presName="connectorText" presStyleLbl="sibTrans2D1" presStyleIdx="3" presStyleCnt="5"/>
      <dgm:spPr/>
      <dgm:t>
        <a:bodyPr/>
        <a:lstStyle/>
        <a:p>
          <a:endParaRPr lang="en-US"/>
        </a:p>
      </dgm:t>
    </dgm:pt>
    <dgm:pt modelId="{53153168-B5BB-40E2-A110-9E031A05A42E}" type="pres">
      <dgm:prSet presAssocID="{E2871589-354C-467C-9064-014812928D5E}" presName="node" presStyleLbl="node1" presStyleIdx="4" presStyleCnt="5">
        <dgm:presLayoutVars>
          <dgm:bulletEnabled val="1"/>
        </dgm:presLayoutVars>
      </dgm:prSet>
      <dgm:spPr/>
      <dgm:t>
        <a:bodyPr/>
        <a:lstStyle/>
        <a:p>
          <a:endParaRPr lang="en-US"/>
        </a:p>
      </dgm:t>
    </dgm:pt>
    <dgm:pt modelId="{D48C1BF0-FC49-4B10-8F0A-C2DF493879F5}" type="pres">
      <dgm:prSet presAssocID="{E215F7ED-6A72-42A2-A611-AAD572C53F6E}" presName="sibTrans" presStyleLbl="sibTrans2D1" presStyleIdx="4" presStyleCnt="5"/>
      <dgm:spPr/>
      <dgm:t>
        <a:bodyPr/>
        <a:lstStyle/>
        <a:p>
          <a:endParaRPr lang="en-US"/>
        </a:p>
      </dgm:t>
    </dgm:pt>
    <dgm:pt modelId="{B91EF236-254D-48BA-B33D-6AF62DD2250B}" type="pres">
      <dgm:prSet presAssocID="{E215F7ED-6A72-42A2-A611-AAD572C53F6E}" presName="connectorText" presStyleLbl="sibTrans2D1" presStyleIdx="4" presStyleCnt="5"/>
      <dgm:spPr/>
      <dgm:t>
        <a:bodyPr/>
        <a:lstStyle/>
        <a:p>
          <a:endParaRPr lang="en-US"/>
        </a:p>
      </dgm:t>
    </dgm:pt>
  </dgm:ptLst>
  <dgm:cxnLst>
    <dgm:cxn modelId="{C4563D0D-6FD0-4CDE-9F08-5B3E115125D9}" type="presOf" srcId="{A19129E6-7324-440D-95FF-5F17BC0C52E6}" destId="{1D0610D3-A43D-4421-8A39-ECFB93F332E6}" srcOrd="0" destOrd="0" presId="urn:microsoft.com/office/officeart/2005/8/layout/cycle2"/>
    <dgm:cxn modelId="{B9D6979C-55AF-4AA7-8443-1BC4487B8D94}" type="presOf" srcId="{E215F7ED-6A72-42A2-A611-AAD572C53F6E}" destId="{D48C1BF0-FC49-4B10-8F0A-C2DF493879F5}" srcOrd="0" destOrd="0" presId="urn:microsoft.com/office/officeart/2005/8/layout/cycle2"/>
    <dgm:cxn modelId="{EAFFEC2B-C6B5-48E0-8576-E8FD8311DDAB}" type="presOf" srcId="{3F80F883-AB10-4EFE-A99F-A306554DD1D6}" destId="{6465302D-9D4E-4A1F-AC22-27E1AF2B06D4}" srcOrd="0" destOrd="0" presId="urn:microsoft.com/office/officeart/2005/8/layout/cycle2"/>
    <dgm:cxn modelId="{4FC46D22-0F55-4536-A92D-632D22EA43E3}" type="presOf" srcId="{CE45B5CF-04C0-4A67-A964-20712FB68A44}" destId="{68567886-4F88-4CD6-99A1-8916A039B226}" srcOrd="1" destOrd="0" presId="urn:microsoft.com/office/officeart/2005/8/layout/cycle2"/>
    <dgm:cxn modelId="{09DDAA8E-CBDE-4244-B657-6A1593C8BFA7}" type="presOf" srcId="{3A2A774B-7067-42A6-AC51-447CDDC521DF}" destId="{4D7880C9-8236-4BAC-97BB-4989424DEA7B}" srcOrd="0" destOrd="0" presId="urn:microsoft.com/office/officeart/2005/8/layout/cycle2"/>
    <dgm:cxn modelId="{3D1A364A-B405-48FE-AEEB-69E321FBCF99}" type="presOf" srcId="{4353F15A-6063-4E91-B831-3CF5905B7B24}" destId="{71EF04FE-C5C4-4A8E-95CE-FB35C16F3247}" srcOrd="1" destOrd="0" presId="urn:microsoft.com/office/officeart/2005/8/layout/cycle2"/>
    <dgm:cxn modelId="{73325228-F3F2-40EF-876B-E34F724A3D43}" type="presOf" srcId="{CE45B5CF-04C0-4A67-A964-20712FB68A44}" destId="{B804F7C5-163A-4036-BF83-8A98562A3B75}" srcOrd="0" destOrd="0" presId="urn:microsoft.com/office/officeart/2005/8/layout/cycle2"/>
    <dgm:cxn modelId="{AA075A9B-4A15-4EB4-BDDD-D8C1E6B0AD7D}" type="presOf" srcId="{8B47AB54-D573-41CD-9A5D-C7B9F6A4B6DB}" destId="{C856CCB6-86A7-4E39-9096-47C52789F0D8}" srcOrd="0" destOrd="0" presId="urn:microsoft.com/office/officeart/2005/8/layout/cycle2"/>
    <dgm:cxn modelId="{2C1E0FEE-A0EC-4474-9046-D92DE92ACA91}" srcId="{AB74162F-E8CD-4A18-8E91-1512F655589F}" destId="{A19129E6-7324-440D-95FF-5F17BC0C52E6}" srcOrd="1" destOrd="0" parTransId="{7E0FB7C8-FCF1-41CB-B18E-EA5A91869680}" sibTransId="{CE45B5CF-04C0-4A67-A964-20712FB68A44}"/>
    <dgm:cxn modelId="{41B7103C-0C10-476A-AB77-3A72C31711CC}" type="presOf" srcId="{E215F7ED-6A72-42A2-A611-AAD572C53F6E}" destId="{B91EF236-254D-48BA-B33D-6AF62DD2250B}" srcOrd="1" destOrd="0" presId="urn:microsoft.com/office/officeart/2005/8/layout/cycle2"/>
    <dgm:cxn modelId="{7E16CB6A-0D95-49C8-9505-A8F29CD0D81F}" srcId="{AB74162F-E8CD-4A18-8E91-1512F655589F}" destId="{8B47AB54-D573-41CD-9A5D-C7B9F6A4B6DB}" srcOrd="3" destOrd="0" parTransId="{1DF24B62-14C3-48D1-929E-FDAB407CEF7C}" sibTransId="{4353F15A-6063-4E91-B831-3CF5905B7B24}"/>
    <dgm:cxn modelId="{95450EC5-203C-4375-92AA-5DB5C59F8A4E}" type="presOf" srcId="{AB74162F-E8CD-4A18-8E91-1512F655589F}" destId="{96C54053-00FE-4EA0-BEC4-474EB2FA7592}" srcOrd="0" destOrd="0" presId="urn:microsoft.com/office/officeart/2005/8/layout/cycle2"/>
    <dgm:cxn modelId="{717FE643-6099-4008-8BDB-007E07CA71E6}" type="presOf" srcId="{4353F15A-6063-4E91-B831-3CF5905B7B24}" destId="{5A56F03E-1E3D-4393-AA80-09B93838168F}" srcOrd="0" destOrd="0" presId="urn:microsoft.com/office/officeart/2005/8/layout/cycle2"/>
    <dgm:cxn modelId="{0578181A-4600-48FC-ADA0-6348536A42FE}" type="presOf" srcId="{FAAFE8DA-F202-4EC1-8F6F-A563A9C641F9}" destId="{1F1451DF-65C0-4222-A8D6-AFA17E4BBF49}" srcOrd="0" destOrd="0" presId="urn:microsoft.com/office/officeart/2005/8/layout/cycle2"/>
    <dgm:cxn modelId="{17122128-1068-436D-858F-969D7AF3C18F}" type="presOf" srcId="{3A2A774B-7067-42A6-AC51-447CDDC521DF}" destId="{935D3D75-3C40-48E0-92FF-2FF3F1D0C20F}" srcOrd="1" destOrd="0" presId="urn:microsoft.com/office/officeart/2005/8/layout/cycle2"/>
    <dgm:cxn modelId="{E025D759-AFF6-4FB1-AC98-884DB8272694}" type="presOf" srcId="{3F80F883-AB10-4EFE-A99F-A306554DD1D6}" destId="{522B5361-3483-4F2E-B92C-258B2C10226F}" srcOrd="1" destOrd="0" presId="urn:microsoft.com/office/officeart/2005/8/layout/cycle2"/>
    <dgm:cxn modelId="{7378EEB2-285D-4764-A11F-7F089CB54271}" srcId="{AB74162F-E8CD-4A18-8E91-1512F655589F}" destId="{FAAFE8DA-F202-4EC1-8F6F-A563A9C641F9}" srcOrd="2" destOrd="0" parTransId="{EDC26FD2-754E-4775-B7C4-4F63A95970C7}" sibTransId="{3A2A774B-7067-42A6-AC51-447CDDC521DF}"/>
    <dgm:cxn modelId="{1DF3149A-4CEB-4310-B7EA-0AE699583AAE}" srcId="{AB74162F-E8CD-4A18-8E91-1512F655589F}" destId="{D6133958-1D7D-4432-89A6-50DF9206C490}" srcOrd="0" destOrd="0" parTransId="{C16310EF-82DC-436C-9D09-F2ACBBF0BC0E}" sibTransId="{3F80F883-AB10-4EFE-A99F-A306554DD1D6}"/>
    <dgm:cxn modelId="{852CC74E-1CC6-4CFC-981F-79045E890044}" type="presOf" srcId="{E2871589-354C-467C-9064-014812928D5E}" destId="{53153168-B5BB-40E2-A110-9E031A05A42E}" srcOrd="0" destOrd="0" presId="urn:microsoft.com/office/officeart/2005/8/layout/cycle2"/>
    <dgm:cxn modelId="{8F2CB3A2-BFB1-40DA-B4E3-F7D8EF35A335}" srcId="{AB74162F-E8CD-4A18-8E91-1512F655589F}" destId="{E2871589-354C-467C-9064-014812928D5E}" srcOrd="4" destOrd="0" parTransId="{FC315D4A-130E-4847-A388-991E6A708E57}" sibTransId="{E215F7ED-6A72-42A2-A611-AAD572C53F6E}"/>
    <dgm:cxn modelId="{66617AC4-A114-408D-8E20-BBA15199A075}" type="presOf" srcId="{D6133958-1D7D-4432-89A6-50DF9206C490}" destId="{2CDB25CA-1587-4B9A-8223-D82D84A5332D}" srcOrd="0" destOrd="0" presId="urn:microsoft.com/office/officeart/2005/8/layout/cycle2"/>
    <dgm:cxn modelId="{63191F50-12D4-4B64-BABE-8A0BA07C2377}" type="presParOf" srcId="{96C54053-00FE-4EA0-BEC4-474EB2FA7592}" destId="{2CDB25CA-1587-4B9A-8223-D82D84A5332D}" srcOrd="0" destOrd="0" presId="urn:microsoft.com/office/officeart/2005/8/layout/cycle2"/>
    <dgm:cxn modelId="{BB765F14-6833-4BD6-B5DE-AB33CFA042C5}" type="presParOf" srcId="{96C54053-00FE-4EA0-BEC4-474EB2FA7592}" destId="{6465302D-9D4E-4A1F-AC22-27E1AF2B06D4}" srcOrd="1" destOrd="0" presId="urn:microsoft.com/office/officeart/2005/8/layout/cycle2"/>
    <dgm:cxn modelId="{7DA57680-3199-4826-8B67-80F4279D4ECC}" type="presParOf" srcId="{6465302D-9D4E-4A1F-AC22-27E1AF2B06D4}" destId="{522B5361-3483-4F2E-B92C-258B2C10226F}" srcOrd="0" destOrd="0" presId="urn:microsoft.com/office/officeart/2005/8/layout/cycle2"/>
    <dgm:cxn modelId="{787FBAC9-F5CD-42AC-9FA5-F95D9DC0E195}" type="presParOf" srcId="{96C54053-00FE-4EA0-BEC4-474EB2FA7592}" destId="{1D0610D3-A43D-4421-8A39-ECFB93F332E6}" srcOrd="2" destOrd="0" presId="urn:microsoft.com/office/officeart/2005/8/layout/cycle2"/>
    <dgm:cxn modelId="{2BC82C8C-BDE3-4798-A2E6-63E46F38C8BE}" type="presParOf" srcId="{96C54053-00FE-4EA0-BEC4-474EB2FA7592}" destId="{B804F7C5-163A-4036-BF83-8A98562A3B75}" srcOrd="3" destOrd="0" presId="urn:microsoft.com/office/officeart/2005/8/layout/cycle2"/>
    <dgm:cxn modelId="{A9DD444E-A1EA-48C7-8118-D72E6D1AF985}" type="presParOf" srcId="{B804F7C5-163A-4036-BF83-8A98562A3B75}" destId="{68567886-4F88-4CD6-99A1-8916A039B226}" srcOrd="0" destOrd="0" presId="urn:microsoft.com/office/officeart/2005/8/layout/cycle2"/>
    <dgm:cxn modelId="{80DDD651-0F8F-40B6-BACD-243797FA2CCB}" type="presParOf" srcId="{96C54053-00FE-4EA0-BEC4-474EB2FA7592}" destId="{1F1451DF-65C0-4222-A8D6-AFA17E4BBF49}" srcOrd="4" destOrd="0" presId="urn:microsoft.com/office/officeart/2005/8/layout/cycle2"/>
    <dgm:cxn modelId="{A24449E4-1024-493A-B645-EB7B1FB1745D}" type="presParOf" srcId="{96C54053-00FE-4EA0-BEC4-474EB2FA7592}" destId="{4D7880C9-8236-4BAC-97BB-4989424DEA7B}" srcOrd="5" destOrd="0" presId="urn:microsoft.com/office/officeart/2005/8/layout/cycle2"/>
    <dgm:cxn modelId="{21C7A9F2-9FDA-45D7-A621-7558CBA66B9D}" type="presParOf" srcId="{4D7880C9-8236-4BAC-97BB-4989424DEA7B}" destId="{935D3D75-3C40-48E0-92FF-2FF3F1D0C20F}" srcOrd="0" destOrd="0" presId="urn:microsoft.com/office/officeart/2005/8/layout/cycle2"/>
    <dgm:cxn modelId="{2AD419DA-91B2-4AD7-8A4E-3A133D2051D7}" type="presParOf" srcId="{96C54053-00FE-4EA0-BEC4-474EB2FA7592}" destId="{C856CCB6-86A7-4E39-9096-47C52789F0D8}" srcOrd="6" destOrd="0" presId="urn:microsoft.com/office/officeart/2005/8/layout/cycle2"/>
    <dgm:cxn modelId="{CE4CE479-E84B-4784-80F3-0A5B15CDACA3}" type="presParOf" srcId="{96C54053-00FE-4EA0-BEC4-474EB2FA7592}" destId="{5A56F03E-1E3D-4393-AA80-09B93838168F}" srcOrd="7" destOrd="0" presId="urn:microsoft.com/office/officeart/2005/8/layout/cycle2"/>
    <dgm:cxn modelId="{C9878B41-F1DD-470E-84E6-CCE059FDEF37}" type="presParOf" srcId="{5A56F03E-1E3D-4393-AA80-09B93838168F}" destId="{71EF04FE-C5C4-4A8E-95CE-FB35C16F3247}" srcOrd="0" destOrd="0" presId="urn:microsoft.com/office/officeart/2005/8/layout/cycle2"/>
    <dgm:cxn modelId="{BE0A6999-9230-42FB-8491-663F35E93692}" type="presParOf" srcId="{96C54053-00FE-4EA0-BEC4-474EB2FA7592}" destId="{53153168-B5BB-40E2-A110-9E031A05A42E}" srcOrd="8" destOrd="0" presId="urn:microsoft.com/office/officeart/2005/8/layout/cycle2"/>
    <dgm:cxn modelId="{E14517C7-1602-469F-9D80-771F025E026F}" type="presParOf" srcId="{96C54053-00FE-4EA0-BEC4-474EB2FA7592}" destId="{D48C1BF0-FC49-4B10-8F0A-C2DF493879F5}" srcOrd="9" destOrd="0" presId="urn:microsoft.com/office/officeart/2005/8/layout/cycle2"/>
    <dgm:cxn modelId="{985C3A03-7249-4B02-B371-22795CFEE8D5}" type="presParOf" srcId="{D48C1BF0-FC49-4B10-8F0A-C2DF493879F5}" destId="{B91EF236-254D-48BA-B33D-6AF62DD2250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74162F-E8CD-4A18-8E91-1512F655589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6133958-1D7D-4432-89A6-50DF9206C490}">
      <dgm:prSet phldrT="[Text]"/>
      <dgm:spPr/>
      <dgm:t>
        <a:bodyPr/>
        <a:lstStyle/>
        <a:p>
          <a:r>
            <a:rPr lang="en-US" dirty="0" smtClean="0"/>
            <a:t>Define Outcomes- before semester classes begin</a:t>
          </a:r>
          <a:endParaRPr lang="en-US" dirty="0"/>
        </a:p>
      </dgm:t>
    </dgm:pt>
    <dgm:pt modelId="{C16310EF-82DC-436C-9D09-F2ACBBF0BC0E}" type="parTrans" cxnId="{1DF3149A-4CEB-4310-B7EA-0AE699583AAE}">
      <dgm:prSet/>
      <dgm:spPr/>
      <dgm:t>
        <a:bodyPr/>
        <a:lstStyle/>
        <a:p>
          <a:endParaRPr lang="en-US"/>
        </a:p>
      </dgm:t>
    </dgm:pt>
    <dgm:pt modelId="{3F80F883-AB10-4EFE-A99F-A306554DD1D6}" type="sibTrans" cxnId="{1DF3149A-4CEB-4310-B7EA-0AE699583AAE}">
      <dgm:prSet/>
      <dgm:spPr/>
      <dgm:t>
        <a:bodyPr/>
        <a:lstStyle/>
        <a:p>
          <a:endParaRPr lang="en-US"/>
        </a:p>
      </dgm:t>
    </dgm:pt>
    <dgm:pt modelId="{A19129E6-7324-440D-95FF-5F17BC0C52E6}">
      <dgm:prSet phldrT="[Text]"/>
      <dgm:spPr/>
      <dgm:t>
        <a:bodyPr/>
        <a:lstStyle/>
        <a:p>
          <a:r>
            <a:rPr lang="en-US" dirty="0" smtClean="0"/>
            <a:t>Evaluate Outcomes- last day of class in semester</a:t>
          </a:r>
          <a:endParaRPr lang="en-US" dirty="0"/>
        </a:p>
      </dgm:t>
    </dgm:pt>
    <dgm:pt modelId="{7E0FB7C8-FCF1-41CB-B18E-EA5A91869680}" type="parTrans" cxnId="{2C1E0FEE-A0EC-4474-9046-D92DE92ACA91}">
      <dgm:prSet/>
      <dgm:spPr/>
      <dgm:t>
        <a:bodyPr/>
        <a:lstStyle/>
        <a:p>
          <a:endParaRPr lang="en-US"/>
        </a:p>
      </dgm:t>
    </dgm:pt>
    <dgm:pt modelId="{CE45B5CF-04C0-4A67-A964-20712FB68A44}" type="sibTrans" cxnId="{2C1E0FEE-A0EC-4474-9046-D92DE92ACA91}">
      <dgm:prSet/>
      <dgm:spPr/>
      <dgm:t>
        <a:bodyPr/>
        <a:lstStyle/>
        <a:p>
          <a:endParaRPr lang="en-US"/>
        </a:p>
      </dgm:t>
    </dgm:pt>
    <dgm:pt modelId="{FAAFE8DA-F202-4EC1-8F6F-A563A9C641F9}">
      <dgm:prSet phldrT="[Text]"/>
      <dgm:spPr/>
      <dgm:t>
        <a:bodyPr/>
        <a:lstStyle/>
        <a:p>
          <a:r>
            <a:rPr lang="en-US" dirty="0" smtClean="0"/>
            <a:t>Reflect on Results- </a:t>
          </a:r>
          <a:r>
            <a:rPr lang="en-US" dirty="0" smtClean="0"/>
            <a:t>within a week at the end of the course offering</a:t>
          </a:r>
          <a:endParaRPr lang="en-US" dirty="0"/>
        </a:p>
      </dgm:t>
    </dgm:pt>
    <dgm:pt modelId="{EDC26FD2-754E-4775-B7C4-4F63A95970C7}" type="parTrans" cxnId="{7378EEB2-285D-4764-A11F-7F089CB54271}">
      <dgm:prSet/>
      <dgm:spPr/>
      <dgm:t>
        <a:bodyPr/>
        <a:lstStyle/>
        <a:p>
          <a:endParaRPr lang="en-US"/>
        </a:p>
      </dgm:t>
    </dgm:pt>
    <dgm:pt modelId="{3A2A774B-7067-42A6-AC51-447CDDC521DF}" type="sibTrans" cxnId="{7378EEB2-285D-4764-A11F-7F089CB54271}">
      <dgm:prSet/>
      <dgm:spPr/>
      <dgm:t>
        <a:bodyPr/>
        <a:lstStyle/>
        <a:p>
          <a:endParaRPr lang="en-US"/>
        </a:p>
      </dgm:t>
    </dgm:pt>
    <dgm:pt modelId="{8B47AB54-D573-41CD-9A5D-C7B9F6A4B6DB}">
      <dgm:prSet phldrT="[Text]"/>
      <dgm:spPr/>
      <dgm:t>
        <a:bodyPr/>
        <a:lstStyle/>
        <a:p>
          <a:r>
            <a:rPr lang="en-US" dirty="0" smtClean="0"/>
            <a:t>Determine Methods for Improvement- within 3 weeks of the next semester</a:t>
          </a:r>
          <a:endParaRPr lang="en-US" dirty="0"/>
        </a:p>
      </dgm:t>
    </dgm:pt>
    <dgm:pt modelId="{1DF24B62-14C3-48D1-929E-FDAB407CEF7C}" type="parTrans" cxnId="{7E16CB6A-0D95-49C8-9505-A8F29CD0D81F}">
      <dgm:prSet/>
      <dgm:spPr/>
      <dgm:t>
        <a:bodyPr/>
        <a:lstStyle/>
        <a:p>
          <a:endParaRPr lang="en-US"/>
        </a:p>
      </dgm:t>
    </dgm:pt>
    <dgm:pt modelId="{4353F15A-6063-4E91-B831-3CF5905B7B24}" type="sibTrans" cxnId="{7E16CB6A-0D95-49C8-9505-A8F29CD0D81F}">
      <dgm:prSet/>
      <dgm:spPr/>
      <dgm:t>
        <a:bodyPr/>
        <a:lstStyle/>
        <a:p>
          <a:endParaRPr lang="en-US"/>
        </a:p>
      </dgm:t>
    </dgm:pt>
    <dgm:pt modelId="{E2871589-354C-467C-9064-014812928D5E}">
      <dgm:prSet phldrT="[Text]"/>
      <dgm:spPr/>
      <dgm:t>
        <a:bodyPr/>
        <a:lstStyle/>
        <a:p>
          <a:r>
            <a:rPr lang="en-US" dirty="0" smtClean="0"/>
            <a:t>Revise Outcomes- by end of next semester</a:t>
          </a:r>
          <a:endParaRPr lang="en-US" dirty="0"/>
        </a:p>
      </dgm:t>
    </dgm:pt>
    <dgm:pt modelId="{FC315D4A-130E-4847-A388-991E6A708E57}" type="parTrans" cxnId="{8F2CB3A2-BFB1-40DA-B4E3-F7D8EF35A335}">
      <dgm:prSet/>
      <dgm:spPr/>
      <dgm:t>
        <a:bodyPr/>
        <a:lstStyle/>
        <a:p>
          <a:endParaRPr lang="en-US"/>
        </a:p>
      </dgm:t>
    </dgm:pt>
    <dgm:pt modelId="{E215F7ED-6A72-42A2-A611-AAD572C53F6E}" type="sibTrans" cxnId="{8F2CB3A2-BFB1-40DA-B4E3-F7D8EF35A335}">
      <dgm:prSet/>
      <dgm:spPr/>
      <dgm:t>
        <a:bodyPr/>
        <a:lstStyle/>
        <a:p>
          <a:endParaRPr lang="en-US"/>
        </a:p>
      </dgm:t>
    </dgm:pt>
    <dgm:pt modelId="{96C54053-00FE-4EA0-BEC4-474EB2FA7592}" type="pres">
      <dgm:prSet presAssocID="{AB74162F-E8CD-4A18-8E91-1512F655589F}" presName="cycle" presStyleCnt="0">
        <dgm:presLayoutVars>
          <dgm:dir/>
          <dgm:resizeHandles val="exact"/>
        </dgm:presLayoutVars>
      </dgm:prSet>
      <dgm:spPr/>
      <dgm:t>
        <a:bodyPr/>
        <a:lstStyle/>
        <a:p>
          <a:endParaRPr lang="en-US"/>
        </a:p>
      </dgm:t>
    </dgm:pt>
    <dgm:pt modelId="{2CDB25CA-1587-4B9A-8223-D82D84A5332D}" type="pres">
      <dgm:prSet presAssocID="{D6133958-1D7D-4432-89A6-50DF9206C490}" presName="node" presStyleLbl="node1" presStyleIdx="0" presStyleCnt="5">
        <dgm:presLayoutVars>
          <dgm:bulletEnabled val="1"/>
        </dgm:presLayoutVars>
      </dgm:prSet>
      <dgm:spPr/>
      <dgm:t>
        <a:bodyPr/>
        <a:lstStyle/>
        <a:p>
          <a:endParaRPr lang="en-US"/>
        </a:p>
      </dgm:t>
    </dgm:pt>
    <dgm:pt modelId="{6465302D-9D4E-4A1F-AC22-27E1AF2B06D4}" type="pres">
      <dgm:prSet presAssocID="{3F80F883-AB10-4EFE-A99F-A306554DD1D6}" presName="sibTrans" presStyleLbl="sibTrans2D1" presStyleIdx="0" presStyleCnt="5"/>
      <dgm:spPr/>
      <dgm:t>
        <a:bodyPr/>
        <a:lstStyle/>
        <a:p>
          <a:endParaRPr lang="en-US"/>
        </a:p>
      </dgm:t>
    </dgm:pt>
    <dgm:pt modelId="{522B5361-3483-4F2E-B92C-258B2C10226F}" type="pres">
      <dgm:prSet presAssocID="{3F80F883-AB10-4EFE-A99F-A306554DD1D6}" presName="connectorText" presStyleLbl="sibTrans2D1" presStyleIdx="0" presStyleCnt="5"/>
      <dgm:spPr/>
      <dgm:t>
        <a:bodyPr/>
        <a:lstStyle/>
        <a:p>
          <a:endParaRPr lang="en-US"/>
        </a:p>
      </dgm:t>
    </dgm:pt>
    <dgm:pt modelId="{1D0610D3-A43D-4421-8A39-ECFB93F332E6}" type="pres">
      <dgm:prSet presAssocID="{A19129E6-7324-440D-95FF-5F17BC0C52E6}" presName="node" presStyleLbl="node1" presStyleIdx="1" presStyleCnt="5">
        <dgm:presLayoutVars>
          <dgm:bulletEnabled val="1"/>
        </dgm:presLayoutVars>
      </dgm:prSet>
      <dgm:spPr/>
      <dgm:t>
        <a:bodyPr/>
        <a:lstStyle/>
        <a:p>
          <a:endParaRPr lang="en-US"/>
        </a:p>
      </dgm:t>
    </dgm:pt>
    <dgm:pt modelId="{B804F7C5-163A-4036-BF83-8A98562A3B75}" type="pres">
      <dgm:prSet presAssocID="{CE45B5CF-04C0-4A67-A964-20712FB68A44}" presName="sibTrans" presStyleLbl="sibTrans2D1" presStyleIdx="1" presStyleCnt="5"/>
      <dgm:spPr/>
      <dgm:t>
        <a:bodyPr/>
        <a:lstStyle/>
        <a:p>
          <a:endParaRPr lang="en-US"/>
        </a:p>
      </dgm:t>
    </dgm:pt>
    <dgm:pt modelId="{68567886-4F88-4CD6-99A1-8916A039B226}" type="pres">
      <dgm:prSet presAssocID="{CE45B5CF-04C0-4A67-A964-20712FB68A44}" presName="connectorText" presStyleLbl="sibTrans2D1" presStyleIdx="1" presStyleCnt="5"/>
      <dgm:spPr/>
      <dgm:t>
        <a:bodyPr/>
        <a:lstStyle/>
        <a:p>
          <a:endParaRPr lang="en-US"/>
        </a:p>
      </dgm:t>
    </dgm:pt>
    <dgm:pt modelId="{1F1451DF-65C0-4222-A8D6-AFA17E4BBF49}" type="pres">
      <dgm:prSet presAssocID="{FAAFE8DA-F202-4EC1-8F6F-A563A9C641F9}" presName="node" presStyleLbl="node1" presStyleIdx="2" presStyleCnt="5">
        <dgm:presLayoutVars>
          <dgm:bulletEnabled val="1"/>
        </dgm:presLayoutVars>
      </dgm:prSet>
      <dgm:spPr/>
      <dgm:t>
        <a:bodyPr/>
        <a:lstStyle/>
        <a:p>
          <a:endParaRPr lang="en-US"/>
        </a:p>
      </dgm:t>
    </dgm:pt>
    <dgm:pt modelId="{4D7880C9-8236-4BAC-97BB-4989424DEA7B}" type="pres">
      <dgm:prSet presAssocID="{3A2A774B-7067-42A6-AC51-447CDDC521DF}" presName="sibTrans" presStyleLbl="sibTrans2D1" presStyleIdx="2" presStyleCnt="5"/>
      <dgm:spPr/>
      <dgm:t>
        <a:bodyPr/>
        <a:lstStyle/>
        <a:p>
          <a:endParaRPr lang="en-US"/>
        </a:p>
      </dgm:t>
    </dgm:pt>
    <dgm:pt modelId="{935D3D75-3C40-48E0-92FF-2FF3F1D0C20F}" type="pres">
      <dgm:prSet presAssocID="{3A2A774B-7067-42A6-AC51-447CDDC521DF}" presName="connectorText" presStyleLbl="sibTrans2D1" presStyleIdx="2" presStyleCnt="5"/>
      <dgm:spPr/>
      <dgm:t>
        <a:bodyPr/>
        <a:lstStyle/>
        <a:p>
          <a:endParaRPr lang="en-US"/>
        </a:p>
      </dgm:t>
    </dgm:pt>
    <dgm:pt modelId="{C856CCB6-86A7-4E39-9096-47C52789F0D8}" type="pres">
      <dgm:prSet presAssocID="{8B47AB54-D573-41CD-9A5D-C7B9F6A4B6DB}" presName="node" presStyleLbl="node1" presStyleIdx="3" presStyleCnt="5">
        <dgm:presLayoutVars>
          <dgm:bulletEnabled val="1"/>
        </dgm:presLayoutVars>
      </dgm:prSet>
      <dgm:spPr/>
      <dgm:t>
        <a:bodyPr/>
        <a:lstStyle/>
        <a:p>
          <a:endParaRPr lang="en-US"/>
        </a:p>
      </dgm:t>
    </dgm:pt>
    <dgm:pt modelId="{5A56F03E-1E3D-4393-AA80-09B93838168F}" type="pres">
      <dgm:prSet presAssocID="{4353F15A-6063-4E91-B831-3CF5905B7B24}" presName="sibTrans" presStyleLbl="sibTrans2D1" presStyleIdx="3" presStyleCnt="5"/>
      <dgm:spPr/>
      <dgm:t>
        <a:bodyPr/>
        <a:lstStyle/>
        <a:p>
          <a:endParaRPr lang="en-US"/>
        </a:p>
      </dgm:t>
    </dgm:pt>
    <dgm:pt modelId="{71EF04FE-C5C4-4A8E-95CE-FB35C16F3247}" type="pres">
      <dgm:prSet presAssocID="{4353F15A-6063-4E91-B831-3CF5905B7B24}" presName="connectorText" presStyleLbl="sibTrans2D1" presStyleIdx="3" presStyleCnt="5"/>
      <dgm:spPr/>
      <dgm:t>
        <a:bodyPr/>
        <a:lstStyle/>
        <a:p>
          <a:endParaRPr lang="en-US"/>
        </a:p>
      </dgm:t>
    </dgm:pt>
    <dgm:pt modelId="{53153168-B5BB-40E2-A110-9E031A05A42E}" type="pres">
      <dgm:prSet presAssocID="{E2871589-354C-467C-9064-014812928D5E}" presName="node" presStyleLbl="node1" presStyleIdx="4" presStyleCnt="5">
        <dgm:presLayoutVars>
          <dgm:bulletEnabled val="1"/>
        </dgm:presLayoutVars>
      </dgm:prSet>
      <dgm:spPr/>
      <dgm:t>
        <a:bodyPr/>
        <a:lstStyle/>
        <a:p>
          <a:endParaRPr lang="en-US"/>
        </a:p>
      </dgm:t>
    </dgm:pt>
    <dgm:pt modelId="{D48C1BF0-FC49-4B10-8F0A-C2DF493879F5}" type="pres">
      <dgm:prSet presAssocID="{E215F7ED-6A72-42A2-A611-AAD572C53F6E}" presName="sibTrans" presStyleLbl="sibTrans2D1" presStyleIdx="4" presStyleCnt="5"/>
      <dgm:spPr/>
      <dgm:t>
        <a:bodyPr/>
        <a:lstStyle/>
        <a:p>
          <a:endParaRPr lang="en-US"/>
        </a:p>
      </dgm:t>
    </dgm:pt>
    <dgm:pt modelId="{B91EF236-254D-48BA-B33D-6AF62DD2250B}" type="pres">
      <dgm:prSet presAssocID="{E215F7ED-6A72-42A2-A611-AAD572C53F6E}" presName="connectorText" presStyleLbl="sibTrans2D1" presStyleIdx="4" presStyleCnt="5"/>
      <dgm:spPr/>
      <dgm:t>
        <a:bodyPr/>
        <a:lstStyle/>
        <a:p>
          <a:endParaRPr lang="en-US"/>
        </a:p>
      </dgm:t>
    </dgm:pt>
  </dgm:ptLst>
  <dgm:cxnLst>
    <dgm:cxn modelId="{7706AECB-BC88-4F8E-B302-0730C1723A22}" type="presOf" srcId="{CE45B5CF-04C0-4A67-A964-20712FB68A44}" destId="{B804F7C5-163A-4036-BF83-8A98562A3B75}" srcOrd="0" destOrd="0" presId="urn:microsoft.com/office/officeart/2005/8/layout/cycle2"/>
    <dgm:cxn modelId="{BE8D3372-5094-4070-8922-F5A485E624C0}" type="presOf" srcId="{3A2A774B-7067-42A6-AC51-447CDDC521DF}" destId="{4D7880C9-8236-4BAC-97BB-4989424DEA7B}" srcOrd="0" destOrd="0" presId="urn:microsoft.com/office/officeart/2005/8/layout/cycle2"/>
    <dgm:cxn modelId="{CA5375E6-42CE-460B-BBB5-12A2E9384EDD}" type="presOf" srcId="{4353F15A-6063-4E91-B831-3CF5905B7B24}" destId="{71EF04FE-C5C4-4A8E-95CE-FB35C16F3247}" srcOrd="1" destOrd="0" presId="urn:microsoft.com/office/officeart/2005/8/layout/cycle2"/>
    <dgm:cxn modelId="{FDFF4E2E-94D7-4B73-8FC8-3E2E34370D3D}" type="presOf" srcId="{E2871589-354C-467C-9064-014812928D5E}" destId="{53153168-B5BB-40E2-A110-9E031A05A42E}" srcOrd="0" destOrd="0" presId="urn:microsoft.com/office/officeart/2005/8/layout/cycle2"/>
    <dgm:cxn modelId="{422D33A3-1F05-418B-A950-73C49B04DC5D}" type="presOf" srcId="{A19129E6-7324-440D-95FF-5F17BC0C52E6}" destId="{1D0610D3-A43D-4421-8A39-ECFB93F332E6}" srcOrd="0" destOrd="0" presId="urn:microsoft.com/office/officeart/2005/8/layout/cycle2"/>
    <dgm:cxn modelId="{42B5D1C1-FCFA-4E58-AE00-A3807D9706F5}" type="presOf" srcId="{E215F7ED-6A72-42A2-A611-AAD572C53F6E}" destId="{D48C1BF0-FC49-4B10-8F0A-C2DF493879F5}" srcOrd="0" destOrd="0" presId="urn:microsoft.com/office/officeart/2005/8/layout/cycle2"/>
    <dgm:cxn modelId="{E4FA278F-10A9-4F5B-8F5C-D5C36D4600D0}" type="presOf" srcId="{AB74162F-E8CD-4A18-8E91-1512F655589F}" destId="{96C54053-00FE-4EA0-BEC4-474EB2FA7592}" srcOrd="0" destOrd="0" presId="urn:microsoft.com/office/officeart/2005/8/layout/cycle2"/>
    <dgm:cxn modelId="{6983D94E-0795-49D2-BE92-E5322E5735E8}" type="presOf" srcId="{CE45B5CF-04C0-4A67-A964-20712FB68A44}" destId="{68567886-4F88-4CD6-99A1-8916A039B226}" srcOrd="1" destOrd="0" presId="urn:microsoft.com/office/officeart/2005/8/layout/cycle2"/>
    <dgm:cxn modelId="{2C1E0FEE-A0EC-4474-9046-D92DE92ACA91}" srcId="{AB74162F-E8CD-4A18-8E91-1512F655589F}" destId="{A19129E6-7324-440D-95FF-5F17BC0C52E6}" srcOrd="1" destOrd="0" parTransId="{7E0FB7C8-FCF1-41CB-B18E-EA5A91869680}" sibTransId="{CE45B5CF-04C0-4A67-A964-20712FB68A44}"/>
    <dgm:cxn modelId="{EB5E851E-7013-4D10-9BB1-9B403DBC59E6}" type="presOf" srcId="{3F80F883-AB10-4EFE-A99F-A306554DD1D6}" destId="{522B5361-3483-4F2E-B92C-258B2C10226F}" srcOrd="1" destOrd="0" presId="urn:microsoft.com/office/officeart/2005/8/layout/cycle2"/>
    <dgm:cxn modelId="{5FE823B7-E244-4F50-AE82-2B420F9FAF4C}" type="presOf" srcId="{4353F15A-6063-4E91-B831-3CF5905B7B24}" destId="{5A56F03E-1E3D-4393-AA80-09B93838168F}" srcOrd="0" destOrd="0" presId="urn:microsoft.com/office/officeart/2005/8/layout/cycle2"/>
    <dgm:cxn modelId="{4BB83EE3-B556-4521-BA4D-5CF00FD42053}" type="presOf" srcId="{E215F7ED-6A72-42A2-A611-AAD572C53F6E}" destId="{B91EF236-254D-48BA-B33D-6AF62DD2250B}" srcOrd="1" destOrd="0" presId="urn:microsoft.com/office/officeart/2005/8/layout/cycle2"/>
    <dgm:cxn modelId="{CFFE5EA5-0AE5-4965-A4D7-92222660B3AD}" type="presOf" srcId="{3F80F883-AB10-4EFE-A99F-A306554DD1D6}" destId="{6465302D-9D4E-4A1F-AC22-27E1AF2B06D4}" srcOrd="0" destOrd="0" presId="urn:microsoft.com/office/officeart/2005/8/layout/cycle2"/>
    <dgm:cxn modelId="{0889DF76-3CF1-4142-8836-84F5B980D45B}" type="presOf" srcId="{FAAFE8DA-F202-4EC1-8F6F-A563A9C641F9}" destId="{1F1451DF-65C0-4222-A8D6-AFA17E4BBF49}" srcOrd="0" destOrd="0" presId="urn:microsoft.com/office/officeart/2005/8/layout/cycle2"/>
    <dgm:cxn modelId="{7E16CB6A-0D95-49C8-9505-A8F29CD0D81F}" srcId="{AB74162F-E8CD-4A18-8E91-1512F655589F}" destId="{8B47AB54-D573-41CD-9A5D-C7B9F6A4B6DB}" srcOrd="3" destOrd="0" parTransId="{1DF24B62-14C3-48D1-929E-FDAB407CEF7C}" sibTransId="{4353F15A-6063-4E91-B831-3CF5905B7B24}"/>
    <dgm:cxn modelId="{88BCD999-7B3C-4B1D-843E-C0044C91B2F4}" type="presOf" srcId="{8B47AB54-D573-41CD-9A5D-C7B9F6A4B6DB}" destId="{C856CCB6-86A7-4E39-9096-47C52789F0D8}" srcOrd="0" destOrd="0" presId="urn:microsoft.com/office/officeart/2005/8/layout/cycle2"/>
    <dgm:cxn modelId="{199086B3-19AF-4931-B7E1-CD185F0019C1}" type="presOf" srcId="{D6133958-1D7D-4432-89A6-50DF9206C490}" destId="{2CDB25CA-1587-4B9A-8223-D82D84A5332D}" srcOrd="0" destOrd="0" presId="urn:microsoft.com/office/officeart/2005/8/layout/cycle2"/>
    <dgm:cxn modelId="{499F029D-B6F5-464C-90C0-338ADE530F83}" type="presOf" srcId="{3A2A774B-7067-42A6-AC51-447CDDC521DF}" destId="{935D3D75-3C40-48E0-92FF-2FF3F1D0C20F}" srcOrd="1" destOrd="0" presId="urn:microsoft.com/office/officeart/2005/8/layout/cycle2"/>
    <dgm:cxn modelId="{7378EEB2-285D-4764-A11F-7F089CB54271}" srcId="{AB74162F-E8CD-4A18-8E91-1512F655589F}" destId="{FAAFE8DA-F202-4EC1-8F6F-A563A9C641F9}" srcOrd="2" destOrd="0" parTransId="{EDC26FD2-754E-4775-B7C4-4F63A95970C7}" sibTransId="{3A2A774B-7067-42A6-AC51-447CDDC521DF}"/>
    <dgm:cxn modelId="{1DF3149A-4CEB-4310-B7EA-0AE699583AAE}" srcId="{AB74162F-E8CD-4A18-8E91-1512F655589F}" destId="{D6133958-1D7D-4432-89A6-50DF9206C490}" srcOrd="0" destOrd="0" parTransId="{C16310EF-82DC-436C-9D09-F2ACBBF0BC0E}" sibTransId="{3F80F883-AB10-4EFE-A99F-A306554DD1D6}"/>
    <dgm:cxn modelId="{8F2CB3A2-BFB1-40DA-B4E3-F7D8EF35A335}" srcId="{AB74162F-E8CD-4A18-8E91-1512F655589F}" destId="{E2871589-354C-467C-9064-014812928D5E}" srcOrd="4" destOrd="0" parTransId="{FC315D4A-130E-4847-A388-991E6A708E57}" sibTransId="{E215F7ED-6A72-42A2-A611-AAD572C53F6E}"/>
    <dgm:cxn modelId="{3024AE92-F403-4A91-AF82-EC71EC7616D5}" type="presParOf" srcId="{96C54053-00FE-4EA0-BEC4-474EB2FA7592}" destId="{2CDB25CA-1587-4B9A-8223-D82D84A5332D}" srcOrd="0" destOrd="0" presId="urn:microsoft.com/office/officeart/2005/8/layout/cycle2"/>
    <dgm:cxn modelId="{3CDE08D1-755C-483E-B40D-98E19AE29A9E}" type="presParOf" srcId="{96C54053-00FE-4EA0-BEC4-474EB2FA7592}" destId="{6465302D-9D4E-4A1F-AC22-27E1AF2B06D4}" srcOrd="1" destOrd="0" presId="urn:microsoft.com/office/officeart/2005/8/layout/cycle2"/>
    <dgm:cxn modelId="{11BD4963-A6F4-4E54-8F4D-C7B158DACF73}" type="presParOf" srcId="{6465302D-9D4E-4A1F-AC22-27E1AF2B06D4}" destId="{522B5361-3483-4F2E-B92C-258B2C10226F}" srcOrd="0" destOrd="0" presId="urn:microsoft.com/office/officeart/2005/8/layout/cycle2"/>
    <dgm:cxn modelId="{2085A898-7FD4-4EB5-B6FE-AAFE7E9C817F}" type="presParOf" srcId="{96C54053-00FE-4EA0-BEC4-474EB2FA7592}" destId="{1D0610D3-A43D-4421-8A39-ECFB93F332E6}" srcOrd="2" destOrd="0" presId="urn:microsoft.com/office/officeart/2005/8/layout/cycle2"/>
    <dgm:cxn modelId="{68FD8766-3B93-4779-B642-F2CA91CB41C5}" type="presParOf" srcId="{96C54053-00FE-4EA0-BEC4-474EB2FA7592}" destId="{B804F7C5-163A-4036-BF83-8A98562A3B75}" srcOrd="3" destOrd="0" presId="urn:microsoft.com/office/officeart/2005/8/layout/cycle2"/>
    <dgm:cxn modelId="{788956D2-1D6A-4D94-A511-D6D02B56D652}" type="presParOf" srcId="{B804F7C5-163A-4036-BF83-8A98562A3B75}" destId="{68567886-4F88-4CD6-99A1-8916A039B226}" srcOrd="0" destOrd="0" presId="urn:microsoft.com/office/officeart/2005/8/layout/cycle2"/>
    <dgm:cxn modelId="{DCC77D72-BFE1-4D63-AB24-FDA2EE76E208}" type="presParOf" srcId="{96C54053-00FE-4EA0-BEC4-474EB2FA7592}" destId="{1F1451DF-65C0-4222-A8D6-AFA17E4BBF49}" srcOrd="4" destOrd="0" presId="urn:microsoft.com/office/officeart/2005/8/layout/cycle2"/>
    <dgm:cxn modelId="{0F33E342-44B0-4F0A-A1F7-84B95E6FEDF7}" type="presParOf" srcId="{96C54053-00FE-4EA0-BEC4-474EB2FA7592}" destId="{4D7880C9-8236-4BAC-97BB-4989424DEA7B}" srcOrd="5" destOrd="0" presId="urn:microsoft.com/office/officeart/2005/8/layout/cycle2"/>
    <dgm:cxn modelId="{56DF492F-D4CA-49E6-8B50-E997F8E81E92}" type="presParOf" srcId="{4D7880C9-8236-4BAC-97BB-4989424DEA7B}" destId="{935D3D75-3C40-48E0-92FF-2FF3F1D0C20F}" srcOrd="0" destOrd="0" presId="urn:microsoft.com/office/officeart/2005/8/layout/cycle2"/>
    <dgm:cxn modelId="{192BC57A-3E9B-45EE-BF61-B4711DC8AB4F}" type="presParOf" srcId="{96C54053-00FE-4EA0-BEC4-474EB2FA7592}" destId="{C856CCB6-86A7-4E39-9096-47C52789F0D8}" srcOrd="6" destOrd="0" presId="urn:microsoft.com/office/officeart/2005/8/layout/cycle2"/>
    <dgm:cxn modelId="{3D6C8C45-8106-4ACF-A98E-13F2850ADE30}" type="presParOf" srcId="{96C54053-00FE-4EA0-BEC4-474EB2FA7592}" destId="{5A56F03E-1E3D-4393-AA80-09B93838168F}" srcOrd="7" destOrd="0" presId="urn:microsoft.com/office/officeart/2005/8/layout/cycle2"/>
    <dgm:cxn modelId="{2F13A780-E279-4077-9113-918A9707B576}" type="presParOf" srcId="{5A56F03E-1E3D-4393-AA80-09B93838168F}" destId="{71EF04FE-C5C4-4A8E-95CE-FB35C16F3247}" srcOrd="0" destOrd="0" presId="urn:microsoft.com/office/officeart/2005/8/layout/cycle2"/>
    <dgm:cxn modelId="{3BC60511-225B-42BC-BBE8-B7A06787C7BB}" type="presParOf" srcId="{96C54053-00FE-4EA0-BEC4-474EB2FA7592}" destId="{53153168-B5BB-40E2-A110-9E031A05A42E}" srcOrd="8" destOrd="0" presId="urn:microsoft.com/office/officeart/2005/8/layout/cycle2"/>
    <dgm:cxn modelId="{74091680-2A4F-44ED-BB94-FF67202238D8}" type="presParOf" srcId="{96C54053-00FE-4EA0-BEC4-474EB2FA7592}" destId="{D48C1BF0-FC49-4B10-8F0A-C2DF493879F5}" srcOrd="9" destOrd="0" presId="urn:microsoft.com/office/officeart/2005/8/layout/cycle2"/>
    <dgm:cxn modelId="{4DF5B798-7589-48B6-B36B-E560A930F0EF}" type="presParOf" srcId="{D48C1BF0-FC49-4B10-8F0A-C2DF493879F5}" destId="{B91EF236-254D-48BA-B33D-6AF62DD2250B}"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74162F-E8CD-4A18-8E91-1512F655589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6133958-1D7D-4432-89A6-50DF9206C490}">
      <dgm:prSet phldrT="[Text]"/>
      <dgm:spPr/>
      <dgm:t>
        <a:bodyPr/>
        <a:lstStyle/>
        <a:p>
          <a:r>
            <a:rPr lang="en-US" dirty="0" smtClean="0"/>
            <a:t>Define Outcomes- before fall semester</a:t>
          </a:r>
          <a:endParaRPr lang="en-US" dirty="0"/>
        </a:p>
      </dgm:t>
    </dgm:pt>
    <dgm:pt modelId="{C16310EF-82DC-436C-9D09-F2ACBBF0BC0E}" type="parTrans" cxnId="{1DF3149A-4CEB-4310-B7EA-0AE699583AAE}">
      <dgm:prSet/>
      <dgm:spPr/>
      <dgm:t>
        <a:bodyPr/>
        <a:lstStyle/>
        <a:p>
          <a:endParaRPr lang="en-US"/>
        </a:p>
      </dgm:t>
    </dgm:pt>
    <dgm:pt modelId="{3F80F883-AB10-4EFE-A99F-A306554DD1D6}" type="sibTrans" cxnId="{1DF3149A-4CEB-4310-B7EA-0AE699583AAE}">
      <dgm:prSet/>
      <dgm:spPr/>
      <dgm:t>
        <a:bodyPr/>
        <a:lstStyle/>
        <a:p>
          <a:endParaRPr lang="en-US"/>
        </a:p>
      </dgm:t>
    </dgm:pt>
    <dgm:pt modelId="{A19129E6-7324-440D-95FF-5F17BC0C52E6}">
      <dgm:prSet phldrT="[Text]"/>
      <dgm:spPr/>
      <dgm:t>
        <a:bodyPr/>
        <a:lstStyle/>
        <a:p>
          <a:r>
            <a:rPr lang="en-US" dirty="0" smtClean="0"/>
            <a:t>Evaluate Outcomes- last day of spring semester</a:t>
          </a:r>
          <a:endParaRPr lang="en-US" dirty="0"/>
        </a:p>
      </dgm:t>
    </dgm:pt>
    <dgm:pt modelId="{7E0FB7C8-FCF1-41CB-B18E-EA5A91869680}" type="parTrans" cxnId="{2C1E0FEE-A0EC-4474-9046-D92DE92ACA91}">
      <dgm:prSet/>
      <dgm:spPr/>
      <dgm:t>
        <a:bodyPr/>
        <a:lstStyle/>
        <a:p>
          <a:endParaRPr lang="en-US"/>
        </a:p>
      </dgm:t>
    </dgm:pt>
    <dgm:pt modelId="{CE45B5CF-04C0-4A67-A964-20712FB68A44}" type="sibTrans" cxnId="{2C1E0FEE-A0EC-4474-9046-D92DE92ACA91}">
      <dgm:prSet/>
      <dgm:spPr/>
      <dgm:t>
        <a:bodyPr/>
        <a:lstStyle/>
        <a:p>
          <a:endParaRPr lang="en-US"/>
        </a:p>
      </dgm:t>
    </dgm:pt>
    <dgm:pt modelId="{FAAFE8DA-F202-4EC1-8F6F-A563A9C641F9}">
      <dgm:prSet phldrT="[Text]"/>
      <dgm:spPr/>
      <dgm:t>
        <a:bodyPr/>
        <a:lstStyle/>
        <a:p>
          <a:r>
            <a:rPr lang="en-US" dirty="0" smtClean="0"/>
            <a:t>Reflect on Results- first week of the next fall semester</a:t>
          </a:r>
          <a:endParaRPr lang="en-US" dirty="0"/>
        </a:p>
      </dgm:t>
    </dgm:pt>
    <dgm:pt modelId="{EDC26FD2-754E-4775-B7C4-4F63A95970C7}" type="parTrans" cxnId="{7378EEB2-285D-4764-A11F-7F089CB54271}">
      <dgm:prSet/>
      <dgm:spPr/>
      <dgm:t>
        <a:bodyPr/>
        <a:lstStyle/>
        <a:p>
          <a:endParaRPr lang="en-US"/>
        </a:p>
      </dgm:t>
    </dgm:pt>
    <dgm:pt modelId="{3A2A774B-7067-42A6-AC51-447CDDC521DF}" type="sibTrans" cxnId="{7378EEB2-285D-4764-A11F-7F089CB54271}">
      <dgm:prSet/>
      <dgm:spPr/>
      <dgm:t>
        <a:bodyPr/>
        <a:lstStyle/>
        <a:p>
          <a:endParaRPr lang="en-US"/>
        </a:p>
      </dgm:t>
    </dgm:pt>
    <dgm:pt modelId="{8B47AB54-D573-41CD-9A5D-C7B9F6A4B6DB}">
      <dgm:prSet phldrT="[Text]"/>
      <dgm:spPr/>
      <dgm:t>
        <a:bodyPr/>
        <a:lstStyle/>
        <a:p>
          <a:r>
            <a:rPr lang="en-US" dirty="0" smtClean="0"/>
            <a:t>Determine Methods for Improvement- by end of the next fall semester</a:t>
          </a:r>
          <a:endParaRPr lang="en-US" dirty="0"/>
        </a:p>
      </dgm:t>
    </dgm:pt>
    <dgm:pt modelId="{1DF24B62-14C3-48D1-929E-FDAB407CEF7C}" type="parTrans" cxnId="{7E16CB6A-0D95-49C8-9505-A8F29CD0D81F}">
      <dgm:prSet/>
      <dgm:spPr/>
      <dgm:t>
        <a:bodyPr/>
        <a:lstStyle/>
        <a:p>
          <a:endParaRPr lang="en-US"/>
        </a:p>
      </dgm:t>
    </dgm:pt>
    <dgm:pt modelId="{4353F15A-6063-4E91-B831-3CF5905B7B24}" type="sibTrans" cxnId="{7E16CB6A-0D95-49C8-9505-A8F29CD0D81F}">
      <dgm:prSet/>
      <dgm:spPr/>
      <dgm:t>
        <a:bodyPr/>
        <a:lstStyle/>
        <a:p>
          <a:endParaRPr lang="en-US"/>
        </a:p>
      </dgm:t>
    </dgm:pt>
    <dgm:pt modelId="{E2871589-354C-467C-9064-014812928D5E}">
      <dgm:prSet phldrT="[Text]"/>
      <dgm:spPr/>
      <dgm:t>
        <a:bodyPr/>
        <a:lstStyle/>
        <a:p>
          <a:r>
            <a:rPr lang="en-US" dirty="0" smtClean="0"/>
            <a:t>Revise Outcomes- by end of the next spring semester</a:t>
          </a:r>
          <a:endParaRPr lang="en-US" dirty="0"/>
        </a:p>
      </dgm:t>
    </dgm:pt>
    <dgm:pt modelId="{FC315D4A-130E-4847-A388-991E6A708E57}" type="parTrans" cxnId="{8F2CB3A2-BFB1-40DA-B4E3-F7D8EF35A335}">
      <dgm:prSet/>
      <dgm:spPr/>
      <dgm:t>
        <a:bodyPr/>
        <a:lstStyle/>
        <a:p>
          <a:endParaRPr lang="en-US"/>
        </a:p>
      </dgm:t>
    </dgm:pt>
    <dgm:pt modelId="{E215F7ED-6A72-42A2-A611-AAD572C53F6E}" type="sibTrans" cxnId="{8F2CB3A2-BFB1-40DA-B4E3-F7D8EF35A335}">
      <dgm:prSet/>
      <dgm:spPr/>
      <dgm:t>
        <a:bodyPr/>
        <a:lstStyle/>
        <a:p>
          <a:endParaRPr lang="en-US"/>
        </a:p>
      </dgm:t>
    </dgm:pt>
    <dgm:pt modelId="{96C54053-00FE-4EA0-BEC4-474EB2FA7592}" type="pres">
      <dgm:prSet presAssocID="{AB74162F-E8CD-4A18-8E91-1512F655589F}" presName="cycle" presStyleCnt="0">
        <dgm:presLayoutVars>
          <dgm:dir/>
          <dgm:resizeHandles val="exact"/>
        </dgm:presLayoutVars>
      </dgm:prSet>
      <dgm:spPr/>
      <dgm:t>
        <a:bodyPr/>
        <a:lstStyle/>
        <a:p>
          <a:endParaRPr lang="en-US"/>
        </a:p>
      </dgm:t>
    </dgm:pt>
    <dgm:pt modelId="{2CDB25CA-1587-4B9A-8223-D82D84A5332D}" type="pres">
      <dgm:prSet presAssocID="{D6133958-1D7D-4432-89A6-50DF9206C490}" presName="node" presStyleLbl="node1" presStyleIdx="0" presStyleCnt="5">
        <dgm:presLayoutVars>
          <dgm:bulletEnabled val="1"/>
        </dgm:presLayoutVars>
      </dgm:prSet>
      <dgm:spPr/>
      <dgm:t>
        <a:bodyPr/>
        <a:lstStyle/>
        <a:p>
          <a:endParaRPr lang="en-US"/>
        </a:p>
      </dgm:t>
    </dgm:pt>
    <dgm:pt modelId="{6465302D-9D4E-4A1F-AC22-27E1AF2B06D4}" type="pres">
      <dgm:prSet presAssocID="{3F80F883-AB10-4EFE-A99F-A306554DD1D6}" presName="sibTrans" presStyleLbl="sibTrans2D1" presStyleIdx="0" presStyleCnt="5"/>
      <dgm:spPr/>
      <dgm:t>
        <a:bodyPr/>
        <a:lstStyle/>
        <a:p>
          <a:endParaRPr lang="en-US"/>
        </a:p>
      </dgm:t>
    </dgm:pt>
    <dgm:pt modelId="{522B5361-3483-4F2E-B92C-258B2C10226F}" type="pres">
      <dgm:prSet presAssocID="{3F80F883-AB10-4EFE-A99F-A306554DD1D6}" presName="connectorText" presStyleLbl="sibTrans2D1" presStyleIdx="0" presStyleCnt="5"/>
      <dgm:spPr/>
      <dgm:t>
        <a:bodyPr/>
        <a:lstStyle/>
        <a:p>
          <a:endParaRPr lang="en-US"/>
        </a:p>
      </dgm:t>
    </dgm:pt>
    <dgm:pt modelId="{1D0610D3-A43D-4421-8A39-ECFB93F332E6}" type="pres">
      <dgm:prSet presAssocID="{A19129E6-7324-440D-95FF-5F17BC0C52E6}" presName="node" presStyleLbl="node1" presStyleIdx="1" presStyleCnt="5">
        <dgm:presLayoutVars>
          <dgm:bulletEnabled val="1"/>
        </dgm:presLayoutVars>
      </dgm:prSet>
      <dgm:spPr/>
      <dgm:t>
        <a:bodyPr/>
        <a:lstStyle/>
        <a:p>
          <a:endParaRPr lang="en-US"/>
        </a:p>
      </dgm:t>
    </dgm:pt>
    <dgm:pt modelId="{B804F7C5-163A-4036-BF83-8A98562A3B75}" type="pres">
      <dgm:prSet presAssocID="{CE45B5CF-04C0-4A67-A964-20712FB68A44}" presName="sibTrans" presStyleLbl="sibTrans2D1" presStyleIdx="1" presStyleCnt="5"/>
      <dgm:spPr/>
      <dgm:t>
        <a:bodyPr/>
        <a:lstStyle/>
        <a:p>
          <a:endParaRPr lang="en-US"/>
        </a:p>
      </dgm:t>
    </dgm:pt>
    <dgm:pt modelId="{68567886-4F88-4CD6-99A1-8916A039B226}" type="pres">
      <dgm:prSet presAssocID="{CE45B5CF-04C0-4A67-A964-20712FB68A44}" presName="connectorText" presStyleLbl="sibTrans2D1" presStyleIdx="1" presStyleCnt="5"/>
      <dgm:spPr/>
      <dgm:t>
        <a:bodyPr/>
        <a:lstStyle/>
        <a:p>
          <a:endParaRPr lang="en-US"/>
        </a:p>
      </dgm:t>
    </dgm:pt>
    <dgm:pt modelId="{1F1451DF-65C0-4222-A8D6-AFA17E4BBF49}" type="pres">
      <dgm:prSet presAssocID="{FAAFE8DA-F202-4EC1-8F6F-A563A9C641F9}" presName="node" presStyleLbl="node1" presStyleIdx="2" presStyleCnt="5">
        <dgm:presLayoutVars>
          <dgm:bulletEnabled val="1"/>
        </dgm:presLayoutVars>
      </dgm:prSet>
      <dgm:spPr/>
      <dgm:t>
        <a:bodyPr/>
        <a:lstStyle/>
        <a:p>
          <a:endParaRPr lang="en-US"/>
        </a:p>
      </dgm:t>
    </dgm:pt>
    <dgm:pt modelId="{4D7880C9-8236-4BAC-97BB-4989424DEA7B}" type="pres">
      <dgm:prSet presAssocID="{3A2A774B-7067-42A6-AC51-447CDDC521DF}" presName="sibTrans" presStyleLbl="sibTrans2D1" presStyleIdx="2" presStyleCnt="5"/>
      <dgm:spPr/>
      <dgm:t>
        <a:bodyPr/>
        <a:lstStyle/>
        <a:p>
          <a:endParaRPr lang="en-US"/>
        </a:p>
      </dgm:t>
    </dgm:pt>
    <dgm:pt modelId="{935D3D75-3C40-48E0-92FF-2FF3F1D0C20F}" type="pres">
      <dgm:prSet presAssocID="{3A2A774B-7067-42A6-AC51-447CDDC521DF}" presName="connectorText" presStyleLbl="sibTrans2D1" presStyleIdx="2" presStyleCnt="5"/>
      <dgm:spPr/>
      <dgm:t>
        <a:bodyPr/>
        <a:lstStyle/>
        <a:p>
          <a:endParaRPr lang="en-US"/>
        </a:p>
      </dgm:t>
    </dgm:pt>
    <dgm:pt modelId="{C856CCB6-86A7-4E39-9096-47C52789F0D8}" type="pres">
      <dgm:prSet presAssocID="{8B47AB54-D573-41CD-9A5D-C7B9F6A4B6DB}" presName="node" presStyleLbl="node1" presStyleIdx="3" presStyleCnt="5">
        <dgm:presLayoutVars>
          <dgm:bulletEnabled val="1"/>
        </dgm:presLayoutVars>
      </dgm:prSet>
      <dgm:spPr/>
      <dgm:t>
        <a:bodyPr/>
        <a:lstStyle/>
        <a:p>
          <a:endParaRPr lang="en-US"/>
        </a:p>
      </dgm:t>
    </dgm:pt>
    <dgm:pt modelId="{5A56F03E-1E3D-4393-AA80-09B93838168F}" type="pres">
      <dgm:prSet presAssocID="{4353F15A-6063-4E91-B831-3CF5905B7B24}" presName="sibTrans" presStyleLbl="sibTrans2D1" presStyleIdx="3" presStyleCnt="5"/>
      <dgm:spPr/>
      <dgm:t>
        <a:bodyPr/>
        <a:lstStyle/>
        <a:p>
          <a:endParaRPr lang="en-US"/>
        </a:p>
      </dgm:t>
    </dgm:pt>
    <dgm:pt modelId="{71EF04FE-C5C4-4A8E-95CE-FB35C16F3247}" type="pres">
      <dgm:prSet presAssocID="{4353F15A-6063-4E91-B831-3CF5905B7B24}" presName="connectorText" presStyleLbl="sibTrans2D1" presStyleIdx="3" presStyleCnt="5"/>
      <dgm:spPr/>
      <dgm:t>
        <a:bodyPr/>
        <a:lstStyle/>
        <a:p>
          <a:endParaRPr lang="en-US"/>
        </a:p>
      </dgm:t>
    </dgm:pt>
    <dgm:pt modelId="{53153168-B5BB-40E2-A110-9E031A05A42E}" type="pres">
      <dgm:prSet presAssocID="{E2871589-354C-467C-9064-014812928D5E}" presName="node" presStyleLbl="node1" presStyleIdx="4" presStyleCnt="5">
        <dgm:presLayoutVars>
          <dgm:bulletEnabled val="1"/>
        </dgm:presLayoutVars>
      </dgm:prSet>
      <dgm:spPr/>
      <dgm:t>
        <a:bodyPr/>
        <a:lstStyle/>
        <a:p>
          <a:endParaRPr lang="en-US"/>
        </a:p>
      </dgm:t>
    </dgm:pt>
    <dgm:pt modelId="{D48C1BF0-FC49-4B10-8F0A-C2DF493879F5}" type="pres">
      <dgm:prSet presAssocID="{E215F7ED-6A72-42A2-A611-AAD572C53F6E}" presName="sibTrans" presStyleLbl="sibTrans2D1" presStyleIdx="4" presStyleCnt="5"/>
      <dgm:spPr/>
      <dgm:t>
        <a:bodyPr/>
        <a:lstStyle/>
        <a:p>
          <a:endParaRPr lang="en-US"/>
        </a:p>
      </dgm:t>
    </dgm:pt>
    <dgm:pt modelId="{B91EF236-254D-48BA-B33D-6AF62DD2250B}" type="pres">
      <dgm:prSet presAssocID="{E215F7ED-6A72-42A2-A611-AAD572C53F6E}" presName="connectorText" presStyleLbl="sibTrans2D1" presStyleIdx="4" presStyleCnt="5"/>
      <dgm:spPr/>
      <dgm:t>
        <a:bodyPr/>
        <a:lstStyle/>
        <a:p>
          <a:endParaRPr lang="en-US"/>
        </a:p>
      </dgm:t>
    </dgm:pt>
  </dgm:ptLst>
  <dgm:cxnLst>
    <dgm:cxn modelId="{096F6833-81D4-40E0-A57F-DB8C5641D824}" type="presOf" srcId="{AB74162F-E8CD-4A18-8E91-1512F655589F}" destId="{96C54053-00FE-4EA0-BEC4-474EB2FA7592}" srcOrd="0" destOrd="0" presId="urn:microsoft.com/office/officeart/2005/8/layout/cycle2"/>
    <dgm:cxn modelId="{58B7474A-EEF0-4C97-8977-A4A1D9142BC1}" type="presOf" srcId="{FAAFE8DA-F202-4EC1-8F6F-A563A9C641F9}" destId="{1F1451DF-65C0-4222-A8D6-AFA17E4BBF49}" srcOrd="0" destOrd="0" presId="urn:microsoft.com/office/officeart/2005/8/layout/cycle2"/>
    <dgm:cxn modelId="{02C4D200-457C-4FFF-A047-6BF1E63E77B3}" type="presOf" srcId="{E215F7ED-6A72-42A2-A611-AAD572C53F6E}" destId="{B91EF236-254D-48BA-B33D-6AF62DD2250B}" srcOrd="1" destOrd="0" presId="urn:microsoft.com/office/officeart/2005/8/layout/cycle2"/>
    <dgm:cxn modelId="{D12B2D03-5FA4-4FDD-B8E2-FAAA617F6224}" type="presOf" srcId="{E215F7ED-6A72-42A2-A611-AAD572C53F6E}" destId="{D48C1BF0-FC49-4B10-8F0A-C2DF493879F5}" srcOrd="0" destOrd="0" presId="urn:microsoft.com/office/officeart/2005/8/layout/cycle2"/>
    <dgm:cxn modelId="{DD47A767-FD21-4B8D-A3E2-E310DC378CB5}" type="presOf" srcId="{A19129E6-7324-440D-95FF-5F17BC0C52E6}" destId="{1D0610D3-A43D-4421-8A39-ECFB93F332E6}" srcOrd="0" destOrd="0" presId="urn:microsoft.com/office/officeart/2005/8/layout/cycle2"/>
    <dgm:cxn modelId="{53F75DFE-8426-4B63-9C4A-1CD16746480E}" type="presOf" srcId="{4353F15A-6063-4E91-B831-3CF5905B7B24}" destId="{5A56F03E-1E3D-4393-AA80-09B93838168F}" srcOrd="0" destOrd="0" presId="urn:microsoft.com/office/officeart/2005/8/layout/cycle2"/>
    <dgm:cxn modelId="{7506C617-A8D4-471C-8CCA-67BE7EB6A703}" type="presOf" srcId="{3F80F883-AB10-4EFE-A99F-A306554DD1D6}" destId="{6465302D-9D4E-4A1F-AC22-27E1AF2B06D4}" srcOrd="0" destOrd="0" presId="urn:microsoft.com/office/officeart/2005/8/layout/cycle2"/>
    <dgm:cxn modelId="{58D968DE-7EC9-4571-A464-BF152E05D54B}" type="presOf" srcId="{3A2A774B-7067-42A6-AC51-447CDDC521DF}" destId="{4D7880C9-8236-4BAC-97BB-4989424DEA7B}" srcOrd="0" destOrd="0" presId="urn:microsoft.com/office/officeart/2005/8/layout/cycle2"/>
    <dgm:cxn modelId="{160B84C0-D474-4CC7-BB40-D0308F83B49D}" type="presOf" srcId="{4353F15A-6063-4E91-B831-3CF5905B7B24}" destId="{71EF04FE-C5C4-4A8E-95CE-FB35C16F3247}" srcOrd="1" destOrd="0" presId="urn:microsoft.com/office/officeart/2005/8/layout/cycle2"/>
    <dgm:cxn modelId="{16919B5D-5BF9-4446-B500-227A8D1CE2C5}" type="presOf" srcId="{D6133958-1D7D-4432-89A6-50DF9206C490}" destId="{2CDB25CA-1587-4B9A-8223-D82D84A5332D}" srcOrd="0" destOrd="0" presId="urn:microsoft.com/office/officeart/2005/8/layout/cycle2"/>
    <dgm:cxn modelId="{ACFE4350-012C-4071-B7C4-BCFF6B14FD48}" type="presOf" srcId="{3A2A774B-7067-42A6-AC51-447CDDC521DF}" destId="{935D3D75-3C40-48E0-92FF-2FF3F1D0C20F}" srcOrd="1" destOrd="0" presId="urn:microsoft.com/office/officeart/2005/8/layout/cycle2"/>
    <dgm:cxn modelId="{2C1E0FEE-A0EC-4474-9046-D92DE92ACA91}" srcId="{AB74162F-E8CD-4A18-8E91-1512F655589F}" destId="{A19129E6-7324-440D-95FF-5F17BC0C52E6}" srcOrd="1" destOrd="0" parTransId="{7E0FB7C8-FCF1-41CB-B18E-EA5A91869680}" sibTransId="{CE45B5CF-04C0-4A67-A964-20712FB68A44}"/>
    <dgm:cxn modelId="{7E16CB6A-0D95-49C8-9505-A8F29CD0D81F}" srcId="{AB74162F-E8CD-4A18-8E91-1512F655589F}" destId="{8B47AB54-D573-41CD-9A5D-C7B9F6A4B6DB}" srcOrd="3" destOrd="0" parTransId="{1DF24B62-14C3-48D1-929E-FDAB407CEF7C}" sibTransId="{4353F15A-6063-4E91-B831-3CF5905B7B24}"/>
    <dgm:cxn modelId="{503E5CAF-E356-47D7-8B7F-7EF16265ECE1}" type="presOf" srcId="{CE45B5CF-04C0-4A67-A964-20712FB68A44}" destId="{B804F7C5-163A-4036-BF83-8A98562A3B75}" srcOrd="0" destOrd="0" presId="urn:microsoft.com/office/officeart/2005/8/layout/cycle2"/>
    <dgm:cxn modelId="{B9FC531A-7625-49C5-B26A-30CD1AB7CE8F}" type="presOf" srcId="{CE45B5CF-04C0-4A67-A964-20712FB68A44}" destId="{68567886-4F88-4CD6-99A1-8916A039B226}" srcOrd="1" destOrd="0" presId="urn:microsoft.com/office/officeart/2005/8/layout/cycle2"/>
    <dgm:cxn modelId="{7378EEB2-285D-4764-A11F-7F089CB54271}" srcId="{AB74162F-E8CD-4A18-8E91-1512F655589F}" destId="{FAAFE8DA-F202-4EC1-8F6F-A563A9C641F9}" srcOrd="2" destOrd="0" parTransId="{EDC26FD2-754E-4775-B7C4-4F63A95970C7}" sibTransId="{3A2A774B-7067-42A6-AC51-447CDDC521DF}"/>
    <dgm:cxn modelId="{1DF3149A-4CEB-4310-B7EA-0AE699583AAE}" srcId="{AB74162F-E8CD-4A18-8E91-1512F655589F}" destId="{D6133958-1D7D-4432-89A6-50DF9206C490}" srcOrd="0" destOrd="0" parTransId="{C16310EF-82DC-436C-9D09-F2ACBBF0BC0E}" sibTransId="{3F80F883-AB10-4EFE-A99F-A306554DD1D6}"/>
    <dgm:cxn modelId="{6FEC8D05-8201-4D88-92DE-7AC628C98EA4}" type="presOf" srcId="{3F80F883-AB10-4EFE-A99F-A306554DD1D6}" destId="{522B5361-3483-4F2E-B92C-258B2C10226F}" srcOrd="1" destOrd="0" presId="urn:microsoft.com/office/officeart/2005/8/layout/cycle2"/>
    <dgm:cxn modelId="{C61CF9F5-E3FC-4712-8320-38EBA85D3D98}" type="presOf" srcId="{8B47AB54-D573-41CD-9A5D-C7B9F6A4B6DB}" destId="{C856CCB6-86A7-4E39-9096-47C52789F0D8}" srcOrd="0" destOrd="0" presId="urn:microsoft.com/office/officeart/2005/8/layout/cycle2"/>
    <dgm:cxn modelId="{8F2CB3A2-BFB1-40DA-B4E3-F7D8EF35A335}" srcId="{AB74162F-E8CD-4A18-8E91-1512F655589F}" destId="{E2871589-354C-467C-9064-014812928D5E}" srcOrd="4" destOrd="0" parTransId="{FC315D4A-130E-4847-A388-991E6A708E57}" sibTransId="{E215F7ED-6A72-42A2-A611-AAD572C53F6E}"/>
    <dgm:cxn modelId="{7DE01A19-1D15-4649-8017-C88D0B93CA29}" type="presOf" srcId="{E2871589-354C-467C-9064-014812928D5E}" destId="{53153168-B5BB-40E2-A110-9E031A05A42E}" srcOrd="0" destOrd="0" presId="urn:microsoft.com/office/officeart/2005/8/layout/cycle2"/>
    <dgm:cxn modelId="{D6CB81C6-7839-437E-A925-4A4A1B23E08A}" type="presParOf" srcId="{96C54053-00FE-4EA0-BEC4-474EB2FA7592}" destId="{2CDB25CA-1587-4B9A-8223-D82D84A5332D}" srcOrd="0" destOrd="0" presId="urn:microsoft.com/office/officeart/2005/8/layout/cycle2"/>
    <dgm:cxn modelId="{074630E6-C4D0-4B8C-81F4-6CCFD8896804}" type="presParOf" srcId="{96C54053-00FE-4EA0-BEC4-474EB2FA7592}" destId="{6465302D-9D4E-4A1F-AC22-27E1AF2B06D4}" srcOrd="1" destOrd="0" presId="urn:microsoft.com/office/officeart/2005/8/layout/cycle2"/>
    <dgm:cxn modelId="{719A4489-3339-44CE-B676-43D98FF4BBF8}" type="presParOf" srcId="{6465302D-9D4E-4A1F-AC22-27E1AF2B06D4}" destId="{522B5361-3483-4F2E-B92C-258B2C10226F}" srcOrd="0" destOrd="0" presId="urn:microsoft.com/office/officeart/2005/8/layout/cycle2"/>
    <dgm:cxn modelId="{092EA074-9A9F-4413-ACBD-749CFFEDDF79}" type="presParOf" srcId="{96C54053-00FE-4EA0-BEC4-474EB2FA7592}" destId="{1D0610D3-A43D-4421-8A39-ECFB93F332E6}" srcOrd="2" destOrd="0" presId="urn:microsoft.com/office/officeart/2005/8/layout/cycle2"/>
    <dgm:cxn modelId="{7E9C5BFF-CDBE-4ECB-B080-9A50D08C29CF}" type="presParOf" srcId="{96C54053-00FE-4EA0-BEC4-474EB2FA7592}" destId="{B804F7C5-163A-4036-BF83-8A98562A3B75}" srcOrd="3" destOrd="0" presId="urn:microsoft.com/office/officeart/2005/8/layout/cycle2"/>
    <dgm:cxn modelId="{172B8EE0-27FB-4F2A-9038-2D36313EFA08}" type="presParOf" srcId="{B804F7C5-163A-4036-BF83-8A98562A3B75}" destId="{68567886-4F88-4CD6-99A1-8916A039B226}" srcOrd="0" destOrd="0" presId="urn:microsoft.com/office/officeart/2005/8/layout/cycle2"/>
    <dgm:cxn modelId="{6E3675EE-D92A-4E9B-8A82-D3E205208778}" type="presParOf" srcId="{96C54053-00FE-4EA0-BEC4-474EB2FA7592}" destId="{1F1451DF-65C0-4222-A8D6-AFA17E4BBF49}" srcOrd="4" destOrd="0" presId="urn:microsoft.com/office/officeart/2005/8/layout/cycle2"/>
    <dgm:cxn modelId="{B9F95371-798C-4EB4-B465-2C4ABFFC8D16}" type="presParOf" srcId="{96C54053-00FE-4EA0-BEC4-474EB2FA7592}" destId="{4D7880C9-8236-4BAC-97BB-4989424DEA7B}" srcOrd="5" destOrd="0" presId="urn:microsoft.com/office/officeart/2005/8/layout/cycle2"/>
    <dgm:cxn modelId="{6E6D0EB9-7159-4D9F-9BFB-6ADDDF01398A}" type="presParOf" srcId="{4D7880C9-8236-4BAC-97BB-4989424DEA7B}" destId="{935D3D75-3C40-48E0-92FF-2FF3F1D0C20F}" srcOrd="0" destOrd="0" presId="urn:microsoft.com/office/officeart/2005/8/layout/cycle2"/>
    <dgm:cxn modelId="{4470FA62-E800-46DB-BD24-02ED674C79B8}" type="presParOf" srcId="{96C54053-00FE-4EA0-BEC4-474EB2FA7592}" destId="{C856CCB6-86A7-4E39-9096-47C52789F0D8}" srcOrd="6" destOrd="0" presId="urn:microsoft.com/office/officeart/2005/8/layout/cycle2"/>
    <dgm:cxn modelId="{D8964682-3544-49A4-BA75-47FD2FE79057}" type="presParOf" srcId="{96C54053-00FE-4EA0-BEC4-474EB2FA7592}" destId="{5A56F03E-1E3D-4393-AA80-09B93838168F}" srcOrd="7" destOrd="0" presId="urn:microsoft.com/office/officeart/2005/8/layout/cycle2"/>
    <dgm:cxn modelId="{DAEBBA69-08CC-41A8-AD95-460BAB3402AF}" type="presParOf" srcId="{5A56F03E-1E3D-4393-AA80-09B93838168F}" destId="{71EF04FE-C5C4-4A8E-95CE-FB35C16F3247}" srcOrd="0" destOrd="0" presId="urn:microsoft.com/office/officeart/2005/8/layout/cycle2"/>
    <dgm:cxn modelId="{4175CC81-E19B-4D48-9A37-E5CDF86C08F1}" type="presParOf" srcId="{96C54053-00FE-4EA0-BEC4-474EB2FA7592}" destId="{53153168-B5BB-40E2-A110-9E031A05A42E}" srcOrd="8" destOrd="0" presId="urn:microsoft.com/office/officeart/2005/8/layout/cycle2"/>
    <dgm:cxn modelId="{ED24BF47-796C-439E-ADA4-0123279BF802}" type="presParOf" srcId="{96C54053-00FE-4EA0-BEC4-474EB2FA7592}" destId="{D48C1BF0-FC49-4B10-8F0A-C2DF493879F5}" srcOrd="9" destOrd="0" presId="urn:microsoft.com/office/officeart/2005/8/layout/cycle2"/>
    <dgm:cxn modelId="{02ECEDF1-D0EF-4F55-841B-28858EE156B2}" type="presParOf" srcId="{D48C1BF0-FC49-4B10-8F0A-C2DF493879F5}" destId="{B91EF236-254D-48BA-B33D-6AF62DD2250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934B0-A1DE-4066-B29F-C4E461D60439}">
      <dsp:nvSpPr>
        <dsp:cNvPr id="0" name=""/>
        <dsp:cNvSpPr/>
      </dsp:nvSpPr>
      <dsp:spPr>
        <a:xfrm>
          <a:off x="36684" y="1523998"/>
          <a:ext cx="1093886" cy="892305"/>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AAS </a:t>
          </a:r>
          <a:r>
            <a:rPr lang="en-US" sz="1000" kern="1200" dirty="0" smtClean="0"/>
            <a:t>Information Network Specialist</a:t>
          </a:r>
          <a:endParaRPr lang="en-US" sz="1000" kern="1200" dirty="0"/>
        </a:p>
      </dsp:txBody>
      <dsp:txXfrm>
        <a:off x="62819" y="1550133"/>
        <a:ext cx="1041616" cy="840035"/>
      </dsp:txXfrm>
    </dsp:sp>
    <dsp:sp modelId="{6F2EFD34-53BF-4AFF-8D03-886B7318705D}">
      <dsp:nvSpPr>
        <dsp:cNvPr id="0" name=""/>
        <dsp:cNvSpPr/>
      </dsp:nvSpPr>
      <dsp:spPr>
        <a:xfrm rot="19132825">
          <a:off x="812474" y="1110525"/>
          <a:ext cx="2579221" cy="23071"/>
        </a:xfrm>
        <a:custGeom>
          <a:avLst/>
          <a:gdLst/>
          <a:ahLst/>
          <a:cxnLst/>
          <a:rect l="0" t="0" r="0" b="0"/>
          <a:pathLst>
            <a:path>
              <a:moveTo>
                <a:pt x="0" y="11535"/>
              </a:moveTo>
              <a:lnTo>
                <a:pt x="2579221"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37604" y="1057580"/>
        <a:ext cx="128961" cy="128961"/>
      </dsp:txXfrm>
    </dsp:sp>
    <dsp:sp modelId="{8BE8D35F-2F2A-45C0-96D9-E2B043EB50A3}">
      <dsp:nvSpPr>
        <dsp:cNvPr id="0" name=""/>
        <dsp:cNvSpPr/>
      </dsp:nvSpPr>
      <dsp:spPr>
        <a:xfrm>
          <a:off x="3073598" y="499"/>
          <a:ext cx="1455963" cy="54694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College Algebra</a:t>
          </a:r>
          <a:endParaRPr lang="en-US" sz="900" kern="1200" dirty="0"/>
        </a:p>
      </dsp:txBody>
      <dsp:txXfrm>
        <a:off x="3089617" y="16518"/>
        <a:ext cx="1423925" cy="514905"/>
      </dsp:txXfrm>
    </dsp:sp>
    <dsp:sp modelId="{0024C782-8E3C-4CFB-8A9D-BFE2C3D94828}">
      <dsp:nvSpPr>
        <dsp:cNvPr id="0" name=""/>
        <dsp:cNvSpPr/>
      </dsp:nvSpPr>
      <dsp:spPr>
        <a:xfrm rot="19873349">
          <a:off x="993678" y="1425017"/>
          <a:ext cx="2216813" cy="23071"/>
        </a:xfrm>
        <a:custGeom>
          <a:avLst/>
          <a:gdLst/>
          <a:ahLst/>
          <a:cxnLst/>
          <a:rect l="0" t="0" r="0" b="0"/>
          <a:pathLst>
            <a:path>
              <a:moveTo>
                <a:pt x="0" y="11535"/>
              </a:moveTo>
              <a:lnTo>
                <a:pt x="2216813"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46664" y="1381133"/>
        <a:ext cx="110840" cy="110840"/>
      </dsp:txXfrm>
    </dsp:sp>
    <dsp:sp modelId="{6C42CB8A-6B7A-482E-A1FC-D0B7680A80A1}">
      <dsp:nvSpPr>
        <dsp:cNvPr id="0" name=""/>
        <dsp:cNvSpPr/>
      </dsp:nvSpPr>
      <dsp:spPr>
        <a:xfrm>
          <a:off x="3073598" y="629483"/>
          <a:ext cx="1455963" cy="54694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Network Essentials</a:t>
          </a:r>
          <a:endParaRPr lang="en-US" sz="900" kern="1200" dirty="0"/>
        </a:p>
      </dsp:txBody>
      <dsp:txXfrm>
        <a:off x="3089617" y="645502"/>
        <a:ext cx="1423925" cy="514905"/>
      </dsp:txXfrm>
    </dsp:sp>
    <dsp:sp modelId="{7586B2BB-CA89-4F9A-A277-FFF1409840FF}">
      <dsp:nvSpPr>
        <dsp:cNvPr id="0" name=""/>
        <dsp:cNvSpPr/>
      </dsp:nvSpPr>
      <dsp:spPr>
        <a:xfrm rot="20891687">
          <a:off x="1109774" y="1757462"/>
          <a:ext cx="1966450" cy="23071"/>
        </a:xfrm>
        <a:custGeom>
          <a:avLst/>
          <a:gdLst/>
          <a:ahLst/>
          <a:cxnLst/>
          <a:rect l="0" t="0" r="0" b="0"/>
          <a:pathLst>
            <a:path>
              <a:moveTo>
                <a:pt x="0" y="11535"/>
              </a:moveTo>
              <a:lnTo>
                <a:pt x="1966450"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43838" y="1719836"/>
        <a:ext cx="98322" cy="98322"/>
      </dsp:txXfrm>
    </dsp:sp>
    <dsp:sp modelId="{17488131-5979-4D76-9D00-10FCCF25C486}">
      <dsp:nvSpPr>
        <dsp:cNvPr id="0" name=""/>
        <dsp:cNvSpPr/>
      </dsp:nvSpPr>
      <dsp:spPr>
        <a:xfrm>
          <a:off x="3055429" y="1258468"/>
          <a:ext cx="1502278" cy="618751"/>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Microsoft Window Server</a:t>
          </a:r>
          <a:endParaRPr lang="en-US" sz="900" kern="1200" dirty="0"/>
        </a:p>
      </dsp:txBody>
      <dsp:txXfrm>
        <a:off x="3073552" y="1276591"/>
        <a:ext cx="1466032" cy="582505"/>
      </dsp:txXfrm>
    </dsp:sp>
    <dsp:sp modelId="{D3F0B438-53A3-4D1E-9D68-C83DA3D403C6}">
      <dsp:nvSpPr>
        <dsp:cNvPr id="0" name=""/>
        <dsp:cNvSpPr/>
      </dsp:nvSpPr>
      <dsp:spPr>
        <a:xfrm rot="1081781">
          <a:off x="1080128" y="2276564"/>
          <a:ext cx="2054534" cy="23071"/>
        </a:xfrm>
        <a:custGeom>
          <a:avLst/>
          <a:gdLst/>
          <a:ahLst/>
          <a:cxnLst/>
          <a:rect l="0" t="0" r="0" b="0"/>
          <a:pathLst>
            <a:path>
              <a:moveTo>
                <a:pt x="0" y="11535"/>
              </a:moveTo>
              <a:lnTo>
                <a:pt x="2054534"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56032" y="2236737"/>
        <a:ext cx="102726" cy="102726"/>
      </dsp:txXfrm>
    </dsp:sp>
    <dsp:sp modelId="{C5BBEA38-1EAB-45A0-A94C-384C6353DCD7}">
      <dsp:nvSpPr>
        <dsp:cNvPr id="0" name=""/>
        <dsp:cNvSpPr/>
      </dsp:nvSpPr>
      <dsp:spPr>
        <a:xfrm>
          <a:off x="3084220" y="2260802"/>
          <a:ext cx="1468510" cy="690494"/>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smtClean="0"/>
            <a:t>Problem Solving and Programming Techniques</a:t>
          </a:r>
          <a:endParaRPr lang="en-US" sz="900" kern="1200" dirty="0"/>
        </a:p>
      </dsp:txBody>
      <dsp:txXfrm>
        <a:off x="3104444" y="2281026"/>
        <a:ext cx="1428062" cy="650046"/>
      </dsp:txXfrm>
    </dsp:sp>
    <dsp:sp modelId="{617628EA-1E5F-4B1D-889E-04D5DE481688}">
      <dsp:nvSpPr>
        <dsp:cNvPr id="0" name=""/>
        <dsp:cNvSpPr/>
      </dsp:nvSpPr>
      <dsp:spPr>
        <a:xfrm rot="2111417">
          <a:off x="909195" y="2656686"/>
          <a:ext cx="2422621" cy="23071"/>
        </a:xfrm>
        <a:custGeom>
          <a:avLst/>
          <a:gdLst/>
          <a:ahLst/>
          <a:cxnLst/>
          <a:rect l="0" t="0" r="0" b="0"/>
          <a:pathLst>
            <a:path>
              <a:moveTo>
                <a:pt x="0" y="11535"/>
              </a:moveTo>
              <a:lnTo>
                <a:pt x="2422621"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59940" y="2607656"/>
        <a:ext cx="121131" cy="121131"/>
      </dsp:txXfrm>
    </dsp:sp>
    <dsp:sp modelId="{92D44B9D-FF22-402C-A512-7A821D6C05B5}">
      <dsp:nvSpPr>
        <dsp:cNvPr id="0" name=""/>
        <dsp:cNvSpPr/>
      </dsp:nvSpPr>
      <dsp:spPr>
        <a:xfrm>
          <a:off x="3110440" y="3064579"/>
          <a:ext cx="1417163" cy="603426"/>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Psychology</a:t>
          </a:r>
          <a:endParaRPr lang="en-US" sz="900" kern="1200" dirty="0"/>
        </a:p>
      </dsp:txBody>
      <dsp:txXfrm>
        <a:off x="3128114" y="3082253"/>
        <a:ext cx="1381815" cy="568078"/>
      </dsp:txXfrm>
    </dsp:sp>
    <dsp:sp modelId="{6E2D8C30-63B4-456B-83B7-DF08B978887D}">
      <dsp:nvSpPr>
        <dsp:cNvPr id="0" name=""/>
        <dsp:cNvSpPr/>
      </dsp:nvSpPr>
      <dsp:spPr>
        <a:xfrm rot="175912">
          <a:off x="1128915" y="2023327"/>
          <a:ext cx="2530343" cy="23071"/>
        </a:xfrm>
        <a:custGeom>
          <a:avLst/>
          <a:gdLst/>
          <a:ahLst/>
          <a:cxnLst/>
          <a:rect l="0" t="0" r="0" b="0"/>
          <a:pathLst>
            <a:path>
              <a:moveTo>
                <a:pt x="0" y="11535"/>
              </a:moveTo>
              <a:lnTo>
                <a:pt x="2530343"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330828" y="1971604"/>
        <a:ext cx="126517" cy="126517"/>
      </dsp:txXfrm>
    </dsp:sp>
    <dsp:sp modelId="{4CF5B25F-2CE8-454C-9E9F-029B9712E6A4}">
      <dsp:nvSpPr>
        <dsp:cNvPr id="0" name=""/>
        <dsp:cNvSpPr/>
      </dsp:nvSpPr>
      <dsp:spPr>
        <a:xfrm>
          <a:off x="3657602" y="1989349"/>
          <a:ext cx="297865" cy="220450"/>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a:t>
          </a:r>
          <a:endParaRPr lang="en-US" sz="900" kern="1200" dirty="0"/>
        </a:p>
      </dsp:txBody>
      <dsp:txXfrm>
        <a:off x="3664059" y="1995806"/>
        <a:ext cx="284951" cy="207536"/>
      </dsp:txXfrm>
    </dsp:sp>
    <dsp:sp modelId="{E96FBA31-05D6-44B1-BB7B-28EBA03F6826}">
      <dsp:nvSpPr>
        <dsp:cNvPr id="0" name=""/>
        <dsp:cNvSpPr/>
      </dsp:nvSpPr>
      <dsp:spPr>
        <a:xfrm rot="2769377">
          <a:off x="699569" y="2970154"/>
          <a:ext cx="2805030" cy="23071"/>
        </a:xfrm>
        <a:custGeom>
          <a:avLst/>
          <a:gdLst/>
          <a:ahLst/>
          <a:cxnLst/>
          <a:rect l="0" t="0" r="0" b="0"/>
          <a:pathLst>
            <a:path>
              <a:moveTo>
                <a:pt x="0" y="11535"/>
              </a:moveTo>
              <a:lnTo>
                <a:pt x="2805030" y="1153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31959" y="2911564"/>
        <a:ext cx="140251" cy="140251"/>
      </dsp:txXfrm>
    </dsp:sp>
    <dsp:sp modelId="{213EDD80-9095-4050-8DC1-5BA170FA07A5}">
      <dsp:nvSpPr>
        <dsp:cNvPr id="0" name=""/>
        <dsp:cNvSpPr/>
      </dsp:nvSpPr>
      <dsp:spPr>
        <a:xfrm>
          <a:off x="3073598" y="3719757"/>
          <a:ext cx="1455963" cy="546943"/>
        </a:xfrm>
        <a:prstGeom prst="roundRect">
          <a:avLst>
            <a:gd name="adj" fmla="val 10000"/>
          </a:avLst>
        </a:prstGeom>
        <a:gradFill rotWithShape="0">
          <a:gsLst>
            <a:gs pos="0">
              <a:schemeClr val="accent1">
                <a:hueOff val="0"/>
                <a:satOff val="0"/>
                <a:lumOff val="0"/>
                <a:alphaOff val="0"/>
                <a:tint val="70000"/>
                <a:lumMod val="110000"/>
              </a:schemeClr>
            </a:gs>
            <a:gs pos="100000">
              <a:schemeClr val="accent1">
                <a:hueOff val="0"/>
                <a:satOff val="0"/>
                <a:lumOff val="0"/>
                <a:alphaOff val="0"/>
                <a:tint val="9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English</a:t>
          </a:r>
          <a:endParaRPr lang="en-US" sz="900" kern="1200" dirty="0"/>
        </a:p>
      </dsp:txBody>
      <dsp:txXfrm>
        <a:off x="3089617" y="3735776"/>
        <a:ext cx="1423925" cy="514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B25CA-1587-4B9A-8223-D82D84A5332D}">
      <dsp:nvSpPr>
        <dsp:cNvPr id="0" name=""/>
        <dsp:cNvSpPr/>
      </dsp:nvSpPr>
      <dsp:spPr>
        <a:xfrm>
          <a:off x="2567043" y="860"/>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Define Outcomes</a:t>
          </a:r>
          <a:endParaRPr lang="en-US" sz="1100" kern="1200" dirty="0"/>
        </a:p>
      </dsp:txBody>
      <dsp:txXfrm>
        <a:off x="2774867" y="208684"/>
        <a:ext cx="1003465" cy="1003465"/>
      </dsp:txXfrm>
    </dsp:sp>
    <dsp:sp modelId="{6465302D-9D4E-4A1F-AC22-27E1AF2B06D4}">
      <dsp:nvSpPr>
        <dsp:cNvPr id="0" name=""/>
        <dsp:cNvSpPr/>
      </dsp:nvSpPr>
      <dsp:spPr>
        <a:xfrm rot="2160000">
          <a:off x="3941227" y="1090745"/>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952025" y="1153303"/>
        <a:ext cx="263843" cy="287370"/>
      </dsp:txXfrm>
    </dsp:sp>
    <dsp:sp modelId="{1D0610D3-A43D-4421-8A39-ECFB93F332E6}">
      <dsp:nvSpPr>
        <dsp:cNvPr id="0" name=""/>
        <dsp:cNvSpPr/>
      </dsp:nvSpPr>
      <dsp:spPr>
        <a:xfrm>
          <a:off x="4290476"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Evaluate Outcomes</a:t>
          </a:r>
          <a:endParaRPr lang="en-US" sz="1100" kern="1200" dirty="0"/>
        </a:p>
      </dsp:txBody>
      <dsp:txXfrm>
        <a:off x="4498300" y="1460832"/>
        <a:ext cx="1003465" cy="1003465"/>
      </dsp:txXfrm>
    </dsp:sp>
    <dsp:sp modelId="{B804F7C5-163A-4036-BF83-8A98562A3B75}">
      <dsp:nvSpPr>
        <dsp:cNvPr id="0" name=""/>
        <dsp:cNvSpPr/>
      </dsp:nvSpPr>
      <dsp:spPr>
        <a:xfrm rot="6480000">
          <a:off x="4485723" y="272595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559732" y="2767973"/>
        <a:ext cx="263843" cy="287370"/>
      </dsp:txXfrm>
    </dsp:sp>
    <dsp:sp modelId="{1F1451DF-65C0-4222-A8D6-AFA17E4BBF49}">
      <dsp:nvSpPr>
        <dsp:cNvPr id="0" name=""/>
        <dsp:cNvSpPr/>
      </dsp:nvSpPr>
      <dsp:spPr>
        <a:xfrm>
          <a:off x="3632183"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Reflect on Results</a:t>
          </a:r>
          <a:endParaRPr lang="en-US" sz="1100" kern="1200" dirty="0"/>
        </a:p>
      </dsp:txBody>
      <dsp:txXfrm>
        <a:off x="3840007" y="3486849"/>
        <a:ext cx="1003465" cy="1003465"/>
      </dsp:txXfrm>
    </dsp:sp>
    <dsp:sp modelId="{4D7880C9-8236-4BAC-97BB-4989424DEA7B}">
      <dsp:nvSpPr>
        <dsp:cNvPr id="0" name=""/>
        <dsp:cNvSpPr/>
      </dsp:nvSpPr>
      <dsp:spPr>
        <a:xfrm rot="10800000">
          <a:off x="3098808" y="3749107"/>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211883" y="3844897"/>
        <a:ext cx="263843" cy="287370"/>
      </dsp:txXfrm>
    </dsp:sp>
    <dsp:sp modelId="{C856CCB6-86A7-4E39-9096-47C52789F0D8}">
      <dsp:nvSpPr>
        <dsp:cNvPr id="0" name=""/>
        <dsp:cNvSpPr/>
      </dsp:nvSpPr>
      <dsp:spPr>
        <a:xfrm>
          <a:off x="1501902"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Determine Methods for Improvement</a:t>
          </a:r>
          <a:endParaRPr lang="en-US" sz="1100" kern="1200" dirty="0"/>
        </a:p>
      </dsp:txBody>
      <dsp:txXfrm>
        <a:off x="1709726" y="3486849"/>
        <a:ext cx="1003465" cy="1003465"/>
      </dsp:txXfrm>
    </dsp:sp>
    <dsp:sp modelId="{5A56F03E-1E3D-4393-AA80-09B93838168F}">
      <dsp:nvSpPr>
        <dsp:cNvPr id="0" name=""/>
        <dsp:cNvSpPr/>
      </dsp:nvSpPr>
      <dsp:spPr>
        <a:xfrm rot="15120000">
          <a:off x="1697150" y="274624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1771159" y="2895803"/>
        <a:ext cx="263843" cy="287370"/>
      </dsp:txXfrm>
    </dsp:sp>
    <dsp:sp modelId="{53153168-B5BB-40E2-A110-9E031A05A42E}">
      <dsp:nvSpPr>
        <dsp:cNvPr id="0" name=""/>
        <dsp:cNvSpPr/>
      </dsp:nvSpPr>
      <dsp:spPr>
        <a:xfrm>
          <a:off x="843609"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Revise Outcomes</a:t>
          </a:r>
          <a:endParaRPr lang="en-US" sz="1100" kern="1200" dirty="0"/>
        </a:p>
      </dsp:txBody>
      <dsp:txXfrm>
        <a:off x="1051433" y="1460832"/>
        <a:ext cx="1003465" cy="1003465"/>
      </dsp:txXfrm>
    </dsp:sp>
    <dsp:sp modelId="{D48C1BF0-FC49-4B10-8F0A-C2DF493879F5}">
      <dsp:nvSpPr>
        <dsp:cNvPr id="0" name=""/>
        <dsp:cNvSpPr/>
      </dsp:nvSpPr>
      <dsp:spPr>
        <a:xfrm rot="19440000">
          <a:off x="2217793" y="1103286"/>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2228591" y="1232308"/>
        <a:ext cx="263843" cy="287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B25CA-1587-4B9A-8223-D82D84A5332D}">
      <dsp:nvSpPr>
        <dsp:cNvPr id="0" name=""/>
        <dsp:cNvSpPr/>
      </dsp:nvSpPr>
      <dsp:spPr>
        <a:xfrm>
          <a:off x="2567043" y="860"/>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Define Outcomes- before semester classes begin</a:t>
          </a:r>
          <a:endParaRPr lang="en-US" sz="1000" kern="1200" dirty="0"/>
        </a:p>
      </dsp:txBody>
      <dsp:txXfrm>
        <a:off x="2774867" y="208684"/>
        <a:ext cx="1003465" cy="1003465"/>
      </dsp:txXfrm>
    </dsp:sp>
    <dsp:sp modelId="{6465302D-9D4E-4A1F-AC22-27E1AF2B06D4}">
      <dsp:nvSpPr>
        <dsp:cNvPr id="0" name=""/>
        <dsp:cNvSpPr/>
      </dsp:nvSpPr>
      <dsp:spPr>
        <a:xfrm rot="2160000">
          <a:off x="3941227" y="1090745"/>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952025" y="1153303"/>
        <a:ext cx="263843" cy="287370"/>
      </dsp:txXfrm>
    </dsp:sp>
    <dsp:sp modelId="{1D0610D3-A43D-4421-8A39-ECFB93F332E6}">
      <dsp:nvSpPr>
        <dsp:cNvPr id="0" name=""/>
        <dsp:cNvSpPr/>
      </dsp:nvSpPr>
      <dsp:spPr>
        <a:xfrm>
          <a:off x="4290476"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Evaluate Outcomes- last day of class in semester</a:t>
          </a:r>
          <a:endParaRPr lang="en-US" sz="1000" kern="1200" dirty="0"/>
        </a:p>
      </dsp:txBody>
      <dsp:txXfrm>
        <a:off x="4498300" y="1460832"/>
        <a:ext cx="1003465" cy="1003465"/>
      </dsp:txXfrm>
    </dsp:sp>
    <dsp:sp modelId="{B804F7C5-163A-4036-BF83-8A98562A3B75}">
      <dsp:nvSpPr>
        <dsp:cNvPr id="0" name=""/>
        <dsp:cNvSpPr/>
      </dsp:nvSpPr>
      <dsp:spPr>
        <a:xfrm rot="6480000">
          <a:off x="4485723" y="272595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559732" y="2767973"/>
        <a:ext cx="263843" cy="287370"/>
      </dsp:txXfrm>
    </dsp:sp>
    <dsp:sp modelId="{1F1451DF-65C0-4222-A8D6-AFA17E4BBF49}">
      <dsp:nvSpPr>
        <dsp:cNvPr id="0" name=""/>
        <dsp:cNvSpPr/>
      </dsp:nvSpPr>
      <dsp:spPr>
        <a:xfrm>
          <a:off x="3632183"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Reflect on Results- </a:t>
          </a:r>
          <a:r>
            <a:rPr lang="en-US" sz="1000" kern="1200" dirty="0" smtClean="0"/>
            <a:t>within a week at the end of the course offering</a:t>
          </a:r>
          <a:endParaRPr lang="en-US" sz="1000" kern="1200" dirty="0"/>
        </a:p>
      </dsp:txBody>
      <dsp:txXfrm>
        <a:off x="3840007" y="3486849"/>
        <a:ext cx="1003465" cy="1003465"/>
      </dsp:txXfrm>
    </dsp:sp>
    <dsp:sp modelId="{4D7880C9-8236-4BAC-97BB-4989424DEA7B}">
      <dsp:nvSpPr>
        <dsp:cNvPr id="0" name=""/>
        <dsp:cNvSpPr/>
      </dsp:nvSpPr>
      <dsp:spPr>
        <a:xfrm rot="10800000">
          <a:off x="3098808" y="3749107"/>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211883" y="3844897"/>
        <a:ext cx="263843" cy="287370"/>
      </dsp:txXfrm>
    </dsp:sp>
    <dsp:sp modelId="{C856CCB6-86A7-4E39-9096-47C52789F0D8}">
      <dsp:nvSpPr>
        <dsp:cNvPr id="0" name=""/>
        <dsp:cNvSpPr/>
      </dsp:nvSpPr>
      <dsp:spPr>
        <a:xfrm>
          <a:off x="1501902"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Determine Methods for Improvement- within 3 weeks of the next semester</a:t>
          </a:r>
          <a:endParaRPr lang="en-US" sz="1000" kern="1200" dirty="0"/>
        </a:p>
      </dsp:txBody>
      <dsp:txXfrm>
        <a:off x="1709726" y="3486849"/>
        <a:ext cx="1003465" cy="1003465"/>
      </dsp:txXfrm>
    </dsp:sp>
    <dsp:sp modelId="{5A56F03E-1E3D-4393-AA80-09B93838168F}">
      <dsp:nvSpPr>
        <dsp:cNvPr id="0" name=""/>
        <dsp:cNvSpPr/>
      </dsp:nvSpPr>
      <dsp:spPr>
        <a:xfrm rot="15120000">
          <a:off x="1697150" y="274624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771159" y="2895803"/>
        <a:ext cx="263843" cy="287370"/>
      </dsp:txXfrm>
    </dsp:sp>
    <dsp:sp modelId="{53153168-B5BB-40E2-A110-9E031A05A42E}">
      <dsp:nvSpPr>
        <dsp:cNvPr id="0" name=""/>
        <dsp:cNvSpPr/>
      </dsp:nvSpPr>
      <dsp:spPr>
        <a:xfrm>
          <a:off x="843609"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Revise Outcomes- by end of next semester</a:t>
          </a:r>
          <a:endParaRPr lang="en-US" sz="1000" kern="1200" dirty="0"/>
        </a:p>
      </dsp:txBody>
      <dsp:txXfrm>
        <a:off x="1051433" y="1460832"/>
        <a:ext cx="1003465" cy="1003465"/>
      </dsp:txXfrm>
    </dsp:sp>
    <dsp:sp modelId="{D48C1BF0-FC49-4B10-8F0A-C2DF493879F5}">
      <dsp:nvSpPr>
        <dsp:cNvPr id="0" name=""/>
        <dsp:cNvSpPr/>
      </dsp:nvSpPr>
      <dsp:spPr>
        <a:xfrm rot="19440000">
          <a:off x="2217793" y="1103286"/>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228591" y="1232308"/>
        <a:ext cx="263843" cy="287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B25CA-1587-4B9A-8223-D82D84A5332D}">
      <dsp:nvSpPr>
        <dsp:cNvPr id="0" name=""/>
        <dsp:cNvSpPr/>
      </dsp:nvSpPr>
      <dsp:spPr>
        <a:xfrm>
          <a:off x="2567043" y="860"/>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Define Outcomes- before fall semester</a:t>
          </a:r>
          <a:endParaRPr lang="en-US" sz="1000" kern="1200" dirty="0"/>
        </a:p>
      </dsp:txBody>
      <dsp:txXfrm>
        <a:off x="2774867" y="208684"/>
        <a:ext cx="1003465" cy="1003465"/>
      </dsp:txXfrm>
    </dsp:sp>
    <dsp:sp modelId="{6465302D-9D4E-4A1F-AC22-27E1AF2B06D4}">
      <dsp:nvSpPr>
        <dsp:cNvPr id="0" name=""/>
        <dsp:cNvSpPr/>
      </dsp:nvSpPr>
      <dsp:spPr>
        <a:xfrm rot="2160000">
          <a:off x="3941227" y="1090745"/>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952025" y="1153303"/>
        <a:ext cx="263843" cy="287370"/>
      </dsp:txXfrm>
    </dsp:sp>
    <dsp:sp modelId="{1D0610D3-A43D-4421-8A39-ECFB93F332E6}">
      <dsp:nvSpPr>
        <dsp:cNvPr id="0" name=""/>
        <dsp:cNvSpPr/>
      </dsp:nvSpPr>
      <dsp:spPr>
        <a:xfrm>
          <a:off x="4290476"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Evaluate Outcomes- last day of spring semester</a:t>
          </a:r>
          <a:endParaRPr lang="en-US" sz="1000" kern="1200" dirty="0"/>
        </a:p>
      </dsp:txBody>
      <dsp:txXfrm>
        <a:off x="4498300" y="1460832"/>
        <a:ext cx="1003465" cy="1003465"/>
      </dsp:txXfrm>
    </dsp:sp>
    <dsp:sp modelId="{B804F7C5-163A-4036-BF83-8A98562A3B75}">
      <dsp:nvSpPr>
        <dsp:cNvPr id="0" name=""/>
        <dsp:cNvSpPr/>
      </dsp:nvSpPr>
      <dsp:spPr>
        <a:xfrm rot="6480000">
          <a:off x="4485723" y="272595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559732" y="2767973"/>
        <a:ext cx="263843" cy="287370"/>
      </dsp:txXfrm>
    </dsp:sp>
    <dsp:sp modelId="{1F1451DF-65C0-4222-A8D6-AFA17E4BBF49}">
      <dsp:nvSpPr>
        <dsp:cNvPr id="0" name=""/>
        <dsp:cNvSpPr/>
      </dsp:nvSpPr>
      <dsp:spPr>
        <a:xfrm>
          <a:off x="3632183"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Reflect on Results- first week of the next fall semester</a:t>
          </a:r>
          <a:endParaRPr lang="en-US" sz="1000" kern="1200" dirty="0"/>
        </a:p>
      </dsp:txBody>
      <dsp:txXfrm>
        <a:off x="3840007" y="3486849"/>
        <a:ext cx="1003465" cy="1003465"/>
      </dsp:txXfrm>
    </dsp:sp>
    <dsp:sp modelId="{4D7880C9-8236-4BAC-97BB-4989424DEA7B}">
      <dsp:nvSpPr>
        <dsp:cNvPr id="0" name=""/>
        <dsp:cNvSpPr/>
      </dsp:nvSpPr>
      <dsp:spPr>
        <a:xfrm rot="10800000">
          <a:off x="3098808" y="3749107"/>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211883" y="3844897"/>
        <a:ext cx="263843" cy="287370"/>
      </dsp:txXfrm>
    </dsp:sp>
    <dsp:sp modelId="{C856CCB6-86A7-4E39-9096-47C52789F0D8}">
      <dsp:nvSpPr>
        <dsp:cNvPr id="0" name=""/>
        <dsp:cNvSpPr/>
      </dsp:nvSpPr>
      <dsp:spPr>
        <a:xfrm>
          <a:off x="1501902" y="3279025"/>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Determine Methods for Improvement- by end of the next fall semester</a:t>
          </a:r>
          <a:endParaRPr lang="en-US" sz="1000" kern="1200" dirty="0"/>
        </a:p>
      </dsp:txBody>
      <dsp:txXfrm>
        <a:off x="1709726" y="3486849"/>
        <a:ext cx="1003465" cy="1003465"/>
      </dsp:txXfrm>
    </dsp:sp>
    <dsp:sp modelId="{5A56F03E-1E3D-4393-AA80-09B93838168F}">
      <dsp:nvSpPr>
        <dsp:cNvPr id="0" name=""/>
        <dsp:cNvSpPr/>
      </dsp:nvSpPr>
      <dsp:spPr>
        <a:xfrm rot="15120000">
          <a:off x="1697150" y="2746243"/>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771159" y="2895803"/>
        <a:ext cx="263843" cy="287370"/>
      </dsp:txXfrm>
    </dsp:sp>
    <dsp:sp modelId="{53153168-B5BB-40E2-A110-9E031A05A42E}">
      <dsp:nvSpPr>
        <dsp:cNvPr id="0" name=""/>
        <dsp:cNvSpPr/>
      </dsp:nvSpPr>
      <dsp:spPr>
        <a:xfrm>
          <a:off x="843609" y="1253008"/>
          <a:ext cx="1419113" cy="141911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Revise Outcomes- by end of the next spring semester</a:t>
          </a:r>
          <a:endParaRPr lang="en-US" sz="1000" kern="1200" dirty="0"/>
        </a:p>
      </dsp:txBody>
      <dsp:txXfrm>
        <a:off x="1051433" y="1460832"/>
        <a:ext cx="1003465" cy="1003465"/>
      </dsp:txXfrm>
    </dsp:sp>
    <dsp:sp modelId="{D48C1BF0-FC49-4B10-8F0A-C2DF493879F5}">
      <dsp:nvSpPr>
        <dsp:cNvPr id="0" name=""/>
        <dsp:cNvSpPr/>
      </dsp:nvSpPr>
      <dsp:spPr>
        <a:xfrm rot="19440000">
          <a:off x="2217793" y="1103286"/>
          <a:ext cx="376918" cy="4789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228591" y="1232308"/>
        <a:ext cx="263843" cy="2873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44085-F4AA-4EE3-8C38-CCEF6C23866B}" type="datetimeFigureOut">
              <a:rPr lang="en-US" smtClean="0"/>
              <a:t>12/4/2011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8EF54-575A-4726-88CB-8BEA54720086}" type="slidenum">
              <a:rPr lang="en-US" smtClean="0"/>
              <a:t>‹#›</a:t>
            </a:fld>
            <a:endParaRPr lang="en-US"/>
          </a:p>
        </p:txBody>
      </p:sp>
    </p:spTree>
    <p:extLst>
      <p:ext uri="{BB962C8B-B14F-4D97-AF65-F5344CB8AC3E}">
        <p14:creationId xmlns:p14="http://schemas.microsoft.com/office/powerpoint/2010/main" val="2209757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docs.google.co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bpcc.ed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Log into docs.google.com</a:t>
            </a:r>
          </a:p>
          <a:p>
            <a:r>
              <a:rPr lang="en-US" dirty="0" smtClean="0"/>
              <a:t>Open Learning Outcomes Spring 2011</a:t>
            </a:r>
            <a:endParaRPr lang="en-US" dirty="0"/>
          </a:p>
        </p:txBody>
      </p:sp>
      <p:sp>
        <p:nvSpPr>
          <p:cNvPr id="4" name="Slide Number Placeholder 3"/>
          <p:cNvSpPr>
            <a:spLocks noGrp="1"/>
          </p:cNvSpPr>
          <p:nvPr>
            <p:ph type="sldNum" sz="quarter" idx="10"/>
          </p:nvPr>
        </p:nvSpPr>
        <p:spPr/>
        <p:txBody>
          <a:bodyPr/>
          <a:lstStyle/>
          <a:p>
            <a:fld id="{4318EF54-575A-4726-88CB-8BEA54720086}" type="slidenum">
              <a:rPr lang="en-US" smtClean="0"/>
              <a:t>1</a:t>
            </a:fld>
            <a:endParaRPr lang="en-US"/>
          </a:p>
        </p:txBody>
      </p:sp>
    </p:spTree>
    <p:extLst>
      <p:ext uri="{BB962C8B-B14F-4D97-AF65-F5344CB8AC3E}">
        <p14:creationId xmlns:p14="http://schemas.microsoft.com/office/powerpoint/2010/main" val="2839123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time frame that I am using is:</a:t>
            </a:r>
            <a:br>
              <a:rPr lang="en-US" dirty="0" smtClean="0"/>
            </a:br>
            <a:r>
              <a:rPr lang="en-US" dirty="0" smtClean="0"/>
              <a:t>- The first week of the semester, update the course Learning Outcomes</a:t>
            </a:r>
            <a:br>
              <a:rPr lang="en-US" dirty="0" smtClean="0"/>
            </a:br>
            <a:r>
              <a:rPr lang="en-US" dirty="0" smtClean="0"/>
              <a:t>sheets to include all courses. Learning Outcomes are released to all</a:t>
            </a:r>
            <a:br>
              <a:rPr lang="en-US" dirty="0" smtClean="0"/>
            </a:br>
            <a:r>
              <a:rPr lang="en-US" dirty="0" smtClean="0"/>
              <a:t>faculty/adjuncts to complete.</a:t>
            </a:r>
            <a:br>
              <a:rPr lang="en-US" dirty="0" smtClean="0"/>
            </a:br>
            <a:r>
              <a:rPr lang="en-US" dirty="0" smtClean="0"/>
              <a:t>- The first division meeting, have the faculty reflect on the prior</a:t>
            </a:r>
            <a:br>
              <a:rPr lang="en-US" dirty="0" smtClean="0"/>
            </a:br>
            <a:r>
              <a:rPr lang="en-US" dirty="0" smtClean="0"/>
              <a:t>semester courses and individual faculty comments for each course. The</a:t>
            </a:r>
            <a:br>
              <a:rPr lang="en-US" dirty="0" smtClean="0"/>
            </a:br>
            <a:r>
              <a:rPr lang="en-US" dirty="0" smtClean="0"/>
              <a:t>goal is to state if they are making the stated improvements in the</a:t>
            </a:r>
            <a:br>
              <a:rPr lang="en-US" dirty="0" smtClean="0"/>
            </a:br>
            <a:r>
              <a:rPr lang="en-US" dirty="0" smtClean="0"/>
              <a:t>courses and in the programs and if they have noticed any results.</a:t>
            </a:r>
            <a:br>
              <a:rPr lang="en-US" dirty="0" smtClean="0"/>
            </a:br>
            <a:r>
              <a:rPr lang="en-US" dirty="0" smtClean="0"/>
              <a:t>- Program directors (me this time) type up the course and program</a:t>
            </a:r>
            <a:br>
              <a:rPr lang="en-US" dirty="0" smtClean="0"/>
            </a:br>
            <a:r>
              <a:rPr lang="en-US" dirty="0" smtClean="0"/>
              <a:t>reflections from the faculty from the prior semester.</a:t>
            </a:r>
            <a:br>
              <a:rPr lang="en-US" dirty="0" smtClean="0"/>
            </a:br>
            <a:r>
              <a:rPr lang="en-US" dirty="0" smtClean="0"/>
              <a:t>- The advisory board meets to reflect on the course and program</a:t>
            </a:r>
            <a:br>
              <a:rPr lang="en-US" dirty="0" smtClean="0"/>
            </a:br>
            <a:r>
              <a:rPr lang="en-US" dirty="0" err="1" smtClean="0"/>
              <a:t>results.The</a:t>
            </a:r>
            <a:r>
              <a:rPr lang="en-US" dirty="0" smtClean="0"/>
              <a:t> feedback is updated on the same sheet.</a:t>
            </a:r>
            <a:br>
              <a:rPr lang="en-US" dirty="0" smtClean="0"/>
            </a:br>
            <a:r>
              <a:rPr lang="en-US" dirty="0" smtClean="0"/>
              <a:t>- The day that grades are due, learning outcomes are due. Course</a:t>
            </a:r>
            <a:br>
              <a:rPr lang="en-US" dirty="0" smtClean="0"/>
            </a:br>
            <a:r>
              <a:rPr lang="en-US" dirty="0" smtClean="0"/>
              <a:t>summaries are generated using the average of each course learning</a:t>
            </a:r>
            <a:br>
              <a:rPr lang="en-US" dirty="0" smtClean="0"/>
            </a:br>
            <a:r>
              <a:rPr lang="en-US" dirty="0" smtClean="0"/>
              <a:t>outcome. </a:t>
            </a:r>
            <a:r>
              <a:rPr lang="en-US" smtClean="0"/>
              <a:t>Program summaries are automatically generated.</a:t>
            </a:r>
            <a:endParaRPr lang="en-US"/>
          </a:p>
        </p:txBody>
      </p:sp>
      <p:sp>
        <p:nvSpPr>
          <p:cNvPr id="4" name="Slide Number Placeholder 3"/>
          <p:cNvSpPr>
            <a:spLocks noGrp="1"/>
          </p:cNvSpPr>
          <p:nvPr>
            <p:ph type="sldNum" sz="quarter" idx="10"/>
          </p:nvPr>
        </p:nvSpPr>
        <p:spPr/>
        <p:txBody>
          <a:bodyPr/>
          <a:lstStyle/>
          <a:p>
            <a:fld id="{4318EF54-575A-4726-88CB-8BEA54720086}" type="slidenum">
              <a:rPr lang="en-US" smtClean="0"/>
              <a:t>9</a:t>
            </a:fld>
            <a:endParaRPr lang="en-US"/>
          </a:p>
        </p:txBody>
      </p:sp>
    </p:spTree>
    <p:extLst>
      <p:ext uri="{BB962C8B-B14F-4D97-AF65-F5344CB8AC3E}">
        <p14:creationId xmlns:p14="http://schemas.microsoft.com/office/powerpoint/2010/main" val="201024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Google Docs in Plain English</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Why are learning outcomes moving to Google Docs?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Logging into Google Docs</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Go to </a:t>
            </a:r>
            <a:r>
              <a:rPr lang="en-US" sz="1200" u="sng" kern="1200" dirty="0" smtClean="0">
                <a:solidFill>
                  <a:schemeClr val="tx1"/>
                </a:solidFill>
                <a:effectLst/>
                <a:latin typeface="+mn-lt"/>
                <a:ea typeface="+mn-ea"/>
                <a:cs typeface="+mn-cs"/>
                <a:hlinkClick r:id="rId3"/>
              </a:rPr>
              <a:t>http://docs.google.com</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Click on “Create an account now”</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Complete all steps and click “I accept. Create my account.”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Log into Google Docs using your new account.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Accept the Google Docs that I have already invited you to by logging into your campus email.</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Go to </a:t>
            </a:r>
            <a:r>
              <a:rPr lang="en-US" sz="1200" u="sng" kern="1200" dirty="0" smtClean="0">
                <a:solidFill>
                  <a:schemeClr val="tx1"/>
                </a:solidFill>
                <a:effectLst/>
                <a:latin typeface="+mn-lt"/>
                <a:ea typeface="+mn-ea"/>
                <a:cs typeface="+mn-cs"/>
                <a:hlinkClick r:id="rId4"/>
              </a:rPr>
              <a:t>http://www.bpcc.edu</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Click on Faculty and Staff tab.</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Click on Campus mail.</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Log into the </a:t>
            </a:r>
            <a:r>
              <a:rPr lang="en-US" sz="1200" kern="1200" dirty="0" err="1" smtClean="0">
                <a:solidFill>
                  <a:schemeClr val="tx1"/>
                </a:solidFill>
                <a:effectLst/>
                <a:latin typeface="+mn-lt"/>
                <a:ea typeface="+mn-ea"/>
                <a:cs typeface="+mn-cs"/>
              </a:rPr>
              <a:t>WebMail</a:t>
            </a:r>
            <a:r>
              <a:rPr lang="en-US" sz="1200" kern="1200" dirty="0" smtClean="0">
                <a:solidFill>
                  <a:schemeClr val="tx1"/>
                </a:solidFill>
                <a:effectLst/>
                <a:latin typeface="+mn-lt"/>
                <a:ea typeface="+mn-ea"/>
                <a:cs typeface="+mn-cs"/>
              </a:rPr>
              <a:t> (just like you would log into your BPCC computer).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Find the email I sent you earlier for your Google Docs. </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Click on “Accept” in the email to view the Google Docs.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After a moment, your “accepted” Google Doc should appear in the table of contents. </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Instructions for entering your Learning Outcomes into Google Docs (handout).</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Your Learning Outcomes are due by the deadline set by Peggy Fuller via the online Google Documents. Please contact Lisa Fincher if you have any questions after this training session about entering your information in the Division’s online Learning Outcomes. </a:t>
            </a:r>
            <a:endParaRPr lang="en-US" sz="11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18EF54-575A-4726-88CB-8BEA54720086}" type="slidenum">
              <a:rPr lang="en-US" smtClean="0"/>
              <a:t>15</a:t>
            </a:fld>
            <a:endParaRPr lang="en-US"/>
          </a:p>
        </p:txBody>
      </p:sp>
    </p:spTree>
    <p:extLst>
      <p:ext uri="{BB962C8B-B14F-4D97-AF65-F5344CB8AC3E}">
        <p14:creationId xmlns:p14="http://schemas.microsoft.com/office/powerpoint/2010/main" val="382493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C6D25F-9F22-4538-A8EA-219AC11B6AAD}" type="datetimeFigureOut">
              <a:rPr lang="en-US" smtClean="0"/>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6D25F-9F22-4538-A8EA-219AC11B6AAD}" type="datetimeFigureOut">
              <a:rPr lang="en-US" smtClean="0"/>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6D25F-9F22-4538-A8EA-219AC11B6AAD}" type="datetimeFigureOut">
              <a:rPr lang="en-US" smtClean="0"/>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6D25F-9F22-4538-A8EA-219AC11B6AAD}" type="datetimeFigureOut">
              <a:rPr lang="en-US" smtClean="0"/>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6D25F-9F22-4538-A8EA-219AC11B6AAD}" type="datetimeFigureOut">
              <a:rPr lang="en-US" smtClean="0"/>
              <a:t>12/4/2011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C6D25F-9F22-4538-A8EA-219AC11B6AAD}" type="datetimeFigureOut">
              <a:rPr lang="en-US" smtClean="0"/>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C6D25F-9F22-4538-A8EA-219AC11B6AAD}" type="datetimeFigureOut">
              <a:rPr lang="en-US" smtClean="0"/>
              <a:t>12/4/2011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C6D25F-9F22-4538-A8EA-219AC11B6AAD}" type="datetimeFigureOut">
              <a:rPr lang="en-US" smtClean="0"/>
              <a:t>12/4/2011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6D25F-9F22-4538-A8EA-219AC11B6AAD}" type="datetimeFigureOut">
              <a:rPr lang="en-US" smtClean="0"/>
              <a:t>12/4/2011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D25F-9F22-4538-A8EA-219AC11B6AAD}" type="datetimeFigureOut">
              <a:rPr lang="en-US" smtClean="0"/>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6FD3-7F51-4614-BBE2-EF29529FF4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D25F-9F22-4538-A8EA-219AC11B6AAD}" type="datetimeFigureOut">
              <a:rPr lang="en-US" smtClean="0"/>
              <a:t>12/4/2011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6FD3-7F51-4614-BBE2-EF29529FF499}"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BC6D25F-9F22-4538-A8EA-219AC11B6AAD}" type="datetimeFigureOut">
              <a:rPr lang="en-US" smtClean="0"/>
              <a:t>12/4/2011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C1F56FD3-7F51-4614-BBE2-EF29529FF499}"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Effective Collation of Campus-Wide Learning Outcomes Using Google </a:t>
            </a:r>
            <a:r>
              <a:rPr lang="en-US" sz="3200" dirty="0" smtClean="0"/>
              <a:t>Documents</a:t>
            </a:r>
            <a:br>
              <a:rPr lang="en-US" sz="3200" dirty="0" smtClean="0"/>
            </a:br>
            <a:endParaRPr lang="en-US" dirty="0"/>
          </a:p>
        </p:txBody>
      </p:sp>
      <p:sp>
        <p:nvSpPr>
          <p:cNvPr id="3" name="Subtitle 2"/>
          <p:cNvSpPr>
            <a:spLocks noGrp="1"/>
          </p:cNvSpPr>
          <p:nvPr>
            <p:ph type="subTitle" idx="1"/>
          </p:nvPr>
        </p:nvSpPr>
        <p:spPr>
          <a:xfrm>
            <a:off x="1009442" y="4777380"/>
            <a:ext cx="7117180" cy="1242420"/>
          </a:xfrm>
        </p:spPr>
        <p:txBody>
          <a:bodyPr>
            <a:normAutofit fontScale="70000" lnSpcReduction="20000"/>
          </a:bodyPr>
          <a:lstStyle/>
          <a:p>
            <a:r>
              <a:rPr lang="en-US" dirty="0" smtClean="0"/>
              <a:t>Laura </a:t>
            </a:r>
            <a:r>
              <a:rPr lang="en-US" dirty="0" err="1" smtClean="0"/>
              <a:t>Goadrich</a:t>
            </a:r>
            <a:endParaRPr lang="en-US" dirty="0" smtClean="0"/>
          </a:p>
          <a:p>
            <a:r>
              <a:rPr lang="en-US" dirty="0" smtClean="0"/>
              <a:t>Dean of Technology, Engineering and Mathematics</a:t>
            </a:r>
          </a:p>
          <a:p>
            <a:r>
              <a:rPr lang="en-US" dirty="0" smtClean="0"/>
              <a:t>Bossier Parish Community College</a:t>
            </a:r>
            <a:endParaRPr lang="en-US" dirty="0"/>
          </a:p>
          <a:p>
            <a:r>
              <a:rPr lang="en-US" dirty="0" smtClean="0"/>
              <a:t>Bossier City, Louisiana</a:t>
            </a:r>
            <a:endParaRPr lang="en-US" dirty="0"/>
          </a:p>
        </p:txBody>
      </p:sp>
    </p:spTree>
    <p:extLst>
      <p:ext uri="{BB962C8B-B14F-4D97-AF65-F5344CB8AC3E}">
        <p14:creationId xmlns:p14="http://schemas.microsoft.com/office/powerpoint/2010/main" val="101346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pic>
        <p:nvPicPr>
          <p:cNvPr id="5122" name="Picture 2" descr="C:\Users\laptopuser\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76400"/>
            <a:ext cx="7062952"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320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pic>
        <p:nvPicPr>
          <p:cNvPr id="6146" name="Picture 2" descr="C:\Users\laptopuser\Desktop\Cap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3924" y="2057400"/>
            <a:ext cx="7151876"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961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3" name="Diagram 2"/>
          <p:cNvGraphicFramePr/>
          <p:nvPr>
            <p:extLst>
              <p:ext uri="{D42A27DB-BD31-4B8C-83A1-F6EECF244321}">
                <p14:modId xmlns:p14="http://schemas.microsoft.com/office/powerpoint/2010/main" val="157963651"/>
              </p:ext>
            </p:extLst>
          </p:nvPr>
        </p:nvGraphicFramePr>
        <p:xfrm>
          <a:off x="1143000" y="1625600"/>
          <a:ext cx="6553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105400" y="1524000"/>
            <a:ext cx="1600200" cy="646331"/>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5" name="TextBox 4"/>
          <p:cNvSpPr txBox="1"/>
          <p:nvPr/>
        </p:nvSpPr>
        <p:spPr>
          <a:xfrm>
            <a:off x="7010400" y="3200400"/>
            <a:ext cx="1219200" cy="646331"/>
          </a:xfrm>
          <a:prstGeom prst="rect">
            <a:avLst/>
          </a:prstGeom>
          <a:noFill/>
        </p:spPr>
        <p:txBody>
          <a:bodyPr wrap="square" rtlCol="0">
            <a:spAutoFit/>
          </a:bodyPr>
          <a:lstStyle/>
          <a:p>
            <a:r>
              <a:rPr lang="en-US" sz="1200" dirty="0" smtClean="0"/>
              <a:t>Faculty teaching  courses</a:t>
            </a:r>
            <a:endParaRPr lang="en-US" sz="1200" dirty="0"/>
          </a:p>
        </p:txBody>
      </p:sp>
      <p:sp>
        <p:nvSpPr>
          <p:cNvPr id="6" name="TextBox 5"/>
          <p:cNvSpPr txBox="1"/>
          <p:nvPr/>
        </p:nvSpPr>
        <p:spPr>
          <a:xfrm>
            <a:off x="6392090" y="5257800"/>
            <a:ext cx="1456509" cy="830997"/>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7" name="TextBox 6"/>
          <p:cNvSpPr txBox="1"/>
          <p:nvPr/>
        </p:nvSpPr>
        <p:spPr>
          <a:xfrm>
            <a:off x="1210491" y="5257799"/>
            <a:ext cx="1456509" cy="830997"/>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8" name="TextBox 7"/>
          <p:cNvSpPr txBox="1"/>
          <p:nvPr/>
        </p:nvSpPr>
        <p:spPr>
          <a:xfrm>
            <a:off x="609600" y="3108066"/>
            <a:ext cx="1456509" cy="830997"/>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9" name="Content Placeholder 2"/>
          <p:cNvSpPr txBox="1">
            <a:spLocks/>
          </p:cNvSpPr>
          <p:nvPr/>
        </p:nvSpPr>
        <p:spPr>
          <a:xfrm>
            <a:off x="1085644" y="1447800"/>
            <a:ext cx="3562556" cy="554839"/>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Program Outcomes</a:t>
            </a:r>
          </a:p>
          <a:p>
            <a:r>
              <a:rPr lang="en-US" dirty="0" smtClean="0"/>
              <a:t>Evaluated each </a:t>
            </a:r>
            <a:br>
              <a:rPr lang="en-US" dirty="0" smtClean="0"/>
            </a:br>
            <a:r>
              <a:rPr lang="en-US" dirty="0" smtClean="0"/>
              <a:t>academic year</a:t>
            </a:r>
          </a:p>
          <a:p>
            <a:endParaRPr lang="en-US" dirty="0" smtClean="0"/>
          </a:p>
          <a:p>
            <a:endParaRPr lang="en-US" dirty="0" smtClean="0"/>
          </a:p>
          <a:p>
            <a:endParaRPr lang="en-US" dirty="0"/>
          </a:p>
        </p:txBody>
      </p:sp>
      <p:sp>
        <p:nvSpPr>
          <p:cNvPr id="10" name="TextBox 9"/>
          <p:cNvSpPr txBox="1"/>
          <p:nvPr/>
        </p:nvSpPr>
        <p:spPr>
          <a:xfrm>
            <a:off x="3688080" y="6324600"/>
            <a:ext cx="2255520" cy="461665"/>
          </a:xfrm>
          <a:prstGeom prst="rect">
            <a:avLst/>
          </a:prstGeom>
          <a:noFill/>
        </p:spPr>
        <p:txBody>
          <a:bodyPr wrap="square" rtlCol="0">
            <a:spAutoFit/>
          </a:bodyPr>
          <a:lstStyle/>
          <a:p>
            <a:r>
              <a:rPr lang="en-US" sz="1200" i="1" dirty="0" smtClean="0"/>
              <a:t>Program advisory board meets in fall semester</a:t>
            </a:r>
            <a:endParaRPr lang="en-US" sz="1200" i="1" dirty="0"/>
          </a:p>
        </p:txBody>
      </p:sp>
      <p:sp>
        <p:nvSpPr>
          <p:cNvPr id="11" name="TextBox 10"/>
          <p:cNvSpPr txBox="1"/>
          <p:nvPr/>
        </p:nvSpPr>
        <p:spPr>
          <a:xfrm>
            <a:off x="17417" y="4267200"/>
            <a:ext cx="2048692" cy="646331"/>
          </a:xfrm>
          <a:prstGeom prst="rect">
            <a:avLst/>
          </a:prstGeom>
          <a:noFill/>
        </p:spPr>
        <p:txBody>
          <a:bodyPr wrap="square" rtlCol="0">
            <a:spAutoFit/>
          </a:bodyPr>
          <a:lstStyle/>
          <a:p>
            <a:r>
              <a:rPr lang="en-US" sz="1200" i="1" dirty="0" smtClean="0"/>
              <a:t>Program advisory board meets in spring semester as needed</a:t>
            </a:r>
            <a:endParaRPr lang="en-US" sz="1200" i="1" dirty="0"/>
          </a:p>
        </p:txBody>
      </p:sp>
    </p:spTree>
    <p:extLst>
      <p:ext uri="{BB962C8B-B14F-4D97-AF65-F5344CB8AC3E}">
        <p14:creationId xmlns:p14="http://schemas.microsoft.com/office/powerpoint/2010/main" val="337830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CDB25CA-1587-4B9A-8223-D82D84A533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465302D-9D4E-4A1F-AC22-27E1AF2B06D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1D0610D3-A43D-4421-8A39-ECFB93F332E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B804F7C5-163A-4036-BF83-8A98562A3B7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1F1451DF-65C0-4222-A8D6-AFA17E4BBF4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4D7880C9-8236-4BAC-97BB-4989424DEA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C856CCB6-86A7-4E39-9096-47C52789F0D8}"/>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5A56F03E-1E3D-4393-AA80-09B93838168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53153168-B5BB-40E2-A110-9E031A05A42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D48C1BF0-FC49-4B10-8F0A-C2DF493879F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p:bldP spid="5" grpId="0"/>
      <p:bldP spid="6" grpId="0"/>
      <p:bldP spid="7" grpId="0"/>
      <p:bldP spid="8"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normAutofit lnSpcReduction="10000"/>
          </a:bodyPr>
          <a:lstStyle/>
          <a:p>
            <a:r>
              <a:rPr lang="en-US" dirty="0" smtClean="0"/>
              <a:t>System/Procedure requirements</a:t>
            </a:r>
          </a:p>
          <a:p>
            <a:pPr lvl="1"/>
            <a:r>
              <a:rPr lang="en-US" dirty="0" smtClean="0"/>
              <a:t>Flexible- data, analysis, text </a:t>
            </a:r>
          </a:p>
          <a:p>
            <a:pPr lvl="1"/>
            <a:r>
              <a:rPr lang="en-US" dirty="0" smtClean="0"/>
              <a:t>Shared/Edited with multiple users</a:t>
            </a:r>
          </a:p>
          <a:p>
            <a:pPr lvl="1"/>
            <a:r>
              <a:rPr lang="en-US" dirty="0" smtClean="0"/>
              <a:t>Used off and on campus</a:t>
            </a:r>
          </a:p>
          <a:p>
            <a:pPr lvl="1"/>
            <a:r>
              <a:rPr lang="en-US" dirty="0" smtClean="0"/>
              <a:t>Secure</a:t>
            </a:r>
          </a:p>
          <a:p>
            <a:pPr lvl="1"/>
            <a:r>
              <a:rPr lang="en-US" dirty="0" smtClean="0"/>
              <a:t>Simple</a:t>
            </a:r>
          </a:p>
          <a:p>
            <a:pPr lvl="1"/>
            <a:r>
              <a:rPr lang="en-US" dirty="0" smtClean="0"/>
              <a:t>Easy to maintain</a:t>
            </a:r>
          </a:p>
          <a:p>
            <a:pPr lvl="1"/>
            <a:r>
              <a:rPr lang="en-US" dirty="0" smtClean="0"/>
              <a:t>Minimum setup semester to semester</a:t>
            </a:r>
          </a:p>
          <a:p>
            <a:pPr lvl="1"/>
            <a:r>
              <a:rPr lang="en-US" dirty="0" smtClean="0"/>
              <a:t>Printing format</a:t>
            </a:r>
          </a:p>
          <a:p>
            <a:pPr lvl="1"/>
            <a:r>
              <a:rPr lang="en-US" dirty="0" smtClean="0"/>
              <a:t>Export abilities</a:t>
            </a:r>
          </a:p>
          <a:p>
            <a:pPr lvl="1"/>
            <a:r>
              <a:rPr lang="en-US" dirty="0" smtClean="0"/>
              <a:t>Inexpensive</a:t>
            </a:r>
            <a:endParaRPr lang="en-US" dirty="0"/>
          </a:p>
        </p:txBody>
      </p:sp>
    </p:spTree>
    <p:extLst>
      <p:ext uri="{BB962C8B-B14F-4D97-AF65-F5344CB8AC3E}">
        <p14:creationId xmlns:p14="http://schemas.microsoft.com/office/powerpoint/2010/main" val="2704884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a:xfrm>
            <a:off x="1009443" y="1654961"/>
            <a:ext cx="7125112" cy="4593439"/>
          </a:xfrm>
        </p:spPr>
        <p:txBody>
          <a:bodyPr>
            <a:normAutofit fontScale="92500" lnSpcReduction="10000"/>
          </a:bodyPr>
          <a:lstStyle/>
          <a:p>
            <a:r>
              <a:rPr lang="en-US" dirty="0" smtClean="0"/>
              <a:t>Free!</a:t>
            </a:r>
          </a:p>
          <a:p>
            <a:r>
              <a:rPr lang="en-US" dirty="0" smtClean="0"/>
              <a:t>Integrated system (documents, </a:t>
            </a:r>
            <a:r>
              <a:rPr lang="en-US" dirty="0" err="1" smtClean="0"/>
              <a:t>gmail</a:t>
            </a:r>
            <a:r>
              <a:rPr lang="en-US" dirty="0" smtClean="0"/>
              <a:t>, calendar, </a:t>
            </a:r>
            <a:r>
              <a:rPr lang="en-US" dirty="0" err="1" smtClean="0"/>
              <a:t>picasa</a:t>
            </a:r>
            <a:r>
              <a:rPr lang="en-US" dirty="0" smtClean="0"/>
              <a:t>, maps, voice)</a:t>
            </a:r>
          </a:p>
          <a:p>
            <a:r>
              <a:rPr lang="en-US" dirty="0" smtClean="0"/>
              <a:t>Initially given 8 Gigs </a:t>
            </a:r>
          </a:p>
          <a:p>
            <a:r>
              <a:rPr lang="en-US" dirty="0" smtClean="0"/>
              <a:t>Automatic saving</a:t>
            </a:r>
            <a:endParaRPr lang="en-US" dirty="0" smtClean="0"/>
          </a:p>
          <a:p>
            <a:r>
              <a:rPr lang="en-US" dirty="0" smtClean="0"/>
              <a:t>99.9% cloud uptime</a:t>
            </a:r>
          </a:p>
          <a:p>
            <a:r>
              <a:rPr lang="en-US" dirty="0" smtClean="0"/>
              <a:t>Requirements for users: email address</a:t>
            </a:r>
          </a:p>
          <a:p>
            <a:r>
              <a:rPr lang="en-US" dirty="0" smtClean="0"/>
              <a:t>Up to 50 simultaneous editors allowed at the same </a:t>
            </a:r>
            <a:r>
              <a:rPr lang="en-US" dirty="0" smtClean="0"/>
              <a:t>time, 200 viewers </a:t>
            </a:r>
            <a:endParaRPr lang="en-US" dirty="0" smtClean="0"/>
          </a:p>
          <a:p>
            <a:r>
              <a:rPr lang="en-US" dirty="0" smtClean="0"/>
              <a:t>Private, shared or public file storage</a:t>
            </a:r>
          </a:p>
          <a:p>
            <a:r>
              <a:rPr lang="en-US" dirty="0" smtClean="0"/>
              <a:t>Constantly </a:t>
            </a:r>
            <a:r>
              <a:rPr lang="en-US" dirty="0" smtClean="0"/>
              <a:t>updated</a:t>
            </a:r>
          </a:p>
          <a:p>
            <a:r>
              <a:rPr lang="en-US" dirty="0" smtClean="0"/>
              <a:t>Recovery system- view the history of the document</a:t>
            </a:r>
          </a:p>
          <a:p>
            <a:r>
              <a:rPr lang="en-US" dirty="0" smtClean="0"/>
              <a:t>Documents similar to Word, Excel, PowerPoint</a:t>
            </a:r>
            <a:endParaRPr lang="en-US" dirty="0" smtClean="0"/>
          </a:p>
        </p:txBody>
      </p:sp>
    </p:spTree>
    <p:extLst>
      <p:ext uri="{BB962C8B-B14F-4D97-AF65-F5344CB8AC3E}">
        <p14:creationId xmlns:p14="http://schemas.microsoft.com/office/powerpoint/2010/main" val="847517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a:xfrm>
            <a:off x="1009442" y="1807361"/>
            <a:ext cx="7905957" cy="1012039"/>
          </a:xfrm>
        </p:spPr>
        <p:txBody>
          <a:bodyPr>
            <a:normAutofit/>
          </a:bodyPr>
          <a:lstStyle/>
          <a:p>
            <a:r>
              <a:rPr lang="en-US" dirty="0" smtClean="0"/>
              <a:t>http</a:t>
            </a:r>
            <a:r>
              <a:rPr lang="en-US" dirty="0"/>
              <a:t>://</a:t>
            </a:r>
            <a:r>
              <a:rPr lang="en-US" dirty="0" smtClean="0"/>
              <a:t>www.youtube.com/watch?v=J-3s574poHY&amp;feature=related </a:t>
            </a:r>
            <a:endParaRPr lang="en-US" dirty="0" smtClean="0"/>
          </a:p>
          <a:p>
            <a:endParaRPr lang="en-US" dirty="0"/>
          </a:p>
        </p:txBody>
      </p:sp>
      <p:pic>
        <p:nvPicPr>
          <p:cNvPr id="7170" name="Picture 2" descr="C:\Users\laptopuser\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484239"/>
            <a:ext cx="5334000" cy="4297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888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a:t>
            </a:r>
            <a:endParaRPr lang="en-US" dirty="0"/>
          </a:p>
        </p:txBody>
      </p:sp>
      <p:sp>
        <p:nvSpPr>
          <p:cNvPr id="3" name="Content Placeholder 2"/>
          <p:cNvSpPr>
            <a:spLocks noGrp="1"/>
          </p:cNvSpPr>
          <p:nvPr>
            <p:ph idx="1"/>
          </p:nvPr>
        </p:nvSpPr>
        <p:spPr>
          <a:xfrm>
            <a:off x="996380" y="1794299"/>
            <a:ext cx="7125112" cy="720301"/>
          </a:xfrm>
        </p:spPr>
        <p:txBody>
          <a:bodyPr/>
          <a:lstStyle/>
          <a:p>
            <a:r>
              <a:rPr lang="en-US" dirty="0" smtClean="0"/>
              <a:t>Google Docs Learning Outcomes instructions</a:t>
            </a:r>
          </a:p>
          <a:p>
            <a:endParaRPr lang="en-US" dirty="0"/>
          </a:p>
        </p:txBody>
      </p:sp>
      <p:pic>
        <p:nvPicPr>
          <p:cNvPr id="6146" name="Picture 2" descr="C:\Users\Laura\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47900"/>
            <a:ext cx="4210051" cy="438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722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p:txBody>
          <a:bodyPr/>
          <a:lstStyle/>
          <a:p>
            <a:r>
              <a:rPr lang="en-US" dirty="0" smtClean="0"/>
              <a:t>Training</a:t>
            </a:r>
          </a:p>
          <a:p>
            <a:r>
              <a:rPr lang="en-US" dirty="0" smtClean="0"/>
              <a:t>Small groups (5-10)</a:t>
            </a:r>
          </a:p>
          <a:p>
            <a:pPr lvl="1"/>
            <a:r>
              <a:rPr lang="en-US" dirty="0" smtClean="0"/>
              <a:t>Train </a:t>
            </a:r>
          </a:p>
          <a:p>
            <a:pPr marL="1257300" lvl="2" indent="-342900">
              <a:buFont typeface="+mj-lt"/>
              <a:buAutoNum type="arabicPeriod"/>
            </a:pPr>
            <a:r>
              <a:rPr lang="en-US" dirty="0" smtClean="0"/>
              <a:t>Administration</a:t>
            </a:r>
          </a:p>
          <a:p>
            <a:pPr marL="1257300" lvl="2" indent="-342900">
              <a:buFont typeface="+mj-lt"/>
              <a:buAutoNum type="arabicPeriod"/>
            </a:pPr>
            <a:r>
              <a:rPr lang="en-US" dirty="0" smtClean="0"/>
              <a:t>Staff</a:t>
            </a:r>
          </a:p>
          <a:p>
            <a:pPr marL="1257300" lvl="2" indent="-342900">
              <a:buFont typeface="+mj-lt"/>
              <a:buAutoNum type="arabicPeriod"/>
            </a:pPr>
            <a:r>
              <a:rPr lang="en-US" dirty="0" smtClean="0"/>
              <a:t>Faculty (those comfortable with the computer first)</a:t>
            </a:r>
          </a:p>
          <a:p>
            <a:pPr marL="1257300" lvl="2" indent="-342900">
              <a:buFont typeface="+mj-lt"/>
              <a:buAutoNum type="arabicPeriod"/>
            </a:pPr>
            <a:r>
              <a:rPr lang="en-US" dirty="0"/>
              <a:t>A</a:t>
            </a:r>
            <a:r>
              <a:rPr lang="en-US" dirty="0" smtClean="0"/>
              <a:t>djuncts</a:t>
            </a:r>
          </a:p>
          <a:p>
            <a:pPr lvl="1"/>
            <a:r>
              <a:rPr lang="en-US" dirty="0" smtClean="0"/>
              <a:t>30 minutes to 1 hour</a:t>
            </a:r>
          </a:p>
          <a:p>
            <a:pPr lvl="1"/>
            <a:r>
              <a:rPr lang="en-US" dirty="0" smtClean="0"/>
              <a:t>Handouts for all instructions</a:t>
            </a:r>
          </a:p>
          <a:p>
            <a:pPr lvl="1"/>
            <a:r>
              <a:rPr lang="en-US" dirty="0" smtClean="0"/>
              <a:t>Snacks</a:t>
            </a:r>
          </a:p>
        </p:txBody>
      </p:sp>
    </p:spTree>
    <p:extLst>
      <p:ext uri="{BB962C8B-B14F-4D97-AF65-F5344CB8AC3E}">
        <p14:creationId xmlns:p14="http://schemas.microsoft.com/office/powerpoint/2010/main" val="2011785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pic>
        <p:nvPicPr>
          <p:cNvPr id="4" name="Picture 2" descr="C:\Users\Laura\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04080"/>
            <a:ext cx="6934200" cy="467772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996380" y="1752600"/>
            <a:ext cx="7125112" cy="720301"/>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r>
              <a:rPr lang="en-US" dirty="0"/>
              <a:t>http://docs.google.com/</a:t>
            </a:r>
          </a:p>
          <a:p>
            <a:endParaRPr lang="en-US" dirty="0"/>
          </a:p>
        </p:txBody>
      </p:sp>
    </p:spTree>
    <p:extLst>
      <p:ext uri="{BB962C8B-B14F-4D97-AF65-F5344CB8AC3E}">
        <p14:creationId xmlns:p14="http://schemas.microsoft.com/office/powerpoint/2010/main" val="2920280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a:xfrm>
            <a:off x="1009443" y="1578761"/>
            <a:ext cx="7125112" cy="783439"/>
          </a:xfrm>
        </p:spPr>
        <p:txBody>
          <a:bodyPr/>
          <a:lstStyle/>
          <a:p>
            <a:r>
              <a:rPr lang="en-US" dirty="0" smtClean="0"/>
              <a:t>Course outcome reflection and review</a:t>
            </a:r>
            <a:endParaRPr lang="en-US" dirty="0"/>
          </a:p>
        </p:txBody>
      </p:sp>
      <p:pic>
        <p:nvPicPr>
          <p:cNvPr id="8195" name="Picture 3" descr="C:\Users\Laura\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438400"/>
            <a:ext cx="8193088" cy="3695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827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Course Learning Outcomes</a:t>
            </a:r>
          </a:p>
          <a:p>
            <a:r>
              <a:rPr lang="en-US" dirty="0" smtClean="0"/>
              <a:t>Program Learning Outcomes</a:t>
            </a:r>
            <a:endParaRPr lang="en-US" dirty="0" smtClean="0"/>
          </a:p>
          <a:p>
            <a:r>
              <a:rPr lang="en-US" dirty="0" smtClean="0"/>
              <a:t>Timeline</a:t>
            </a:r>
            <a:endParaRPr lang="en-US" dirty="0"/>
          </a:p>
          <a:p>
            <a:r>
              <a:rPr lang="en-US" dirty="0" smtClean="0"/>
              <a:t>Google</a:t>
            </a:r>
          </a:p>
          <a:p>
            <a:r>
              <a:rPr lang="en-US" dirty="0" smtClean="0"/>
              <a:t>Demo</a:t>
            </a:r>
          </a:p>
          <a:p>
            <a:r>
              <a:rPr lang="en-US" dirty="0"/>
              <a:t>Pros and </a:t>
            </a:r>
            <a:r>
              <a:rPr lang="en-US" dirty="0" smtClean="0"/>
              <a:t>Cons</a:t>
            </a:r>
            <a:endParaRPr lang="en-US" dirty="0" smtClean="0"/>
          </a:p>
          <a:p>
            <a:r>
              <a:rPr lang="en-US" dirty="0" smtClean="0"/>
              <a:t>Summary</a:t>
            </a:r>
            <a:endParaRPr lang="en-US" dirty="0" smtClean="0"/>
          </a:p>
          <a:p>
            <a:endParaRPr lang="en-US" dirty="0"/>
          </a:p>
        </p:txBody>
      </p:sp>
    </p:spTree>
    <p:extLst>
      <p:ext uri="{BB962C8B-B14F-4D97-AF65-F5344CB8AC3E}">
        <p14:creationId xmlns:p14="http://schemas.microsoft.com/office/powerpoint/2010/main" val="279056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
          </p:nvPr>
        </p:nvSpPr>
        <p:spPr>
          <a:xfrm>
            <a:off x="1009443" y="1807361"/>
            <a:ext cx="7125112" cy="783439"/>
          </a:xfrm>
        </p:spPr>
        <p:txBody>
          <a:bodyPr/>
          <a:lstStyle/>
          <a:p>
            <a:r>
              <a:rPr lang="en-US" dirty="0" smtClean="0"/>
              <a:t>Course outcomes to program outcomes</a:t>
            </a:r>
          </a:p>
          <a:p>
            <a:endParaRPr lang="en-US" dirty="0"/>
          </a:p>
        </p:txBody>
      </p:sp>
      <p:pic>
        <p:nvPicPr>
          <p:cNvPr id="6" name="Picture 2" descr="C:\Users\Laura\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324100"/>
            <a:ext cx="7107238" cy="392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3319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009443" y="1807361"/>
            <a:ext cx="7125112" cy="4517239"/>
          </a:xfrm>
        </p:spPr>
        <p:txBody>
          <a:bodyPr>
            <a:normAutofit fontScale="77500" lnSpcReduction="20000"/>
          </a:bodyPr>
          <a:lstStyle/>
          <a:p>
            <a:r>
              <a:rPr lang="en-US" dirty="0" smtClean="0"/>
              <a:t>Start of the semester</a:t>
            </a:r>
          </a:p>
          <a:p>
            <a:pPr lvl="1"/>
            <a:r>
              <a:rPr lang="en-US" dirty="0" smtClean="0"/>
              <a:t>First semester spreadsheet creation- 2-3 days</a:t>
            </a:r>
          </a:p>
          <a:p>
            <a:pPr lvl="2"/>
            <a:r>
              <a:rPr lang="en-US" dirty="0" smtClean="0"/>
              <a:t>Copy and paste learning outcomes from posted master syllabi</a:t>
            </a:r>
          </a:p>
          <a:p>
            <a:pPr lvl="2"/>
            <a:r>
              <a:rPr lang="en-US" dirty="0" smtClean="0"/>
              <a:t>Enter the section and faculty for each course in the semester</a:t>
            </a:r>
          </a:p>
          <a:p>
            <a:pPr lvl="2"/>
            <a:r>
              <a:rPr lang="en-US" dirty="0" smtClean="0"/>
              <a:t>Faculty will need to complete the summative assessments along with the</a:t>
            </a:r>
          </a:p>
          <a:p>
            <a:pPr lvl="2"/>
            <a:r>
              <a:rPr lang="en-US" dirty="0" smtClean="0"/>
              <a:t>Link courses with program outcomes </a:t>
            </a:r>
          </a:p>
          <a:p>
            <a:pPr lvl="1"/>
            <a:r>
              <a:rPr lang="en-US" dirty="0" smtClean="0"/>
              <a:t>Future semester spreadsheet- 3-4 hours</a:t>
            </a:r>
          </a:p>
          <a:p>
            <a:pPr lvl="2"/>
            <a:r>
              <a:rPr lang="en-US" dirty="0" smtClean="0"/>
              <a:t>Confirm learning outcomes and links are updated as needed</a:t>
            </a:r>
          </a:p>
          <a:p>
            <a:pPr lvl="2"/>
            <a:r>
              <a:rPr lang="en-US" dirty="0" smtClean="0"/>
              <a:t>Enter the section and faculty for each course in the semester</a:t>
            </a:r>
            <a:endParaRPr lang="en-US" dirty="0" smtClean="0"/>
          </a:p>
          <a:p>
            <a:r>
              <a:rPr lang="en-US" dirty="0" smtClean="0"/>
              <a:t>End of the semester- 2-3 hours </a:t>
            </a:r>
          </a:p>
          <a:p>
            <a:pPr lvl="1"/>
            <a:r>
              <a:rPr lang="en-US" dirty="0" smtClean="0"/>
              <a:t>Review the links/sums are correct for course and program learning outcomes</a:t>
            </a:r>
            <a:endParaRPr lang="en-US" dirty="0" smtClean="0"/>
          </a:p>
          <a:p>
            <a:pPr lvl="1"/>
            <a:r>
              <a:rPr lang="en-US" dirty="0" smtClean="0"/>
              <a:t>Copy and paste the course learning outcome comments into a summary page </a:t>
            </a:r>
          </a:p>
          <a:p>
            <a:pPr lvl="1"/>
            <a:r>
              <a:rPr lang="en-US" dirty="0" smtClean="0"/>
              <a:t>Format data to print to PDF and share</a:t>
            </a:r>
            <a:endParaRPr lang="en-US" dirty="0" smtClean="0"/>
          </a:p>
          <a:p>
            <a:r>
              <a:rPr lang="en-US" dirty="0" smtClean="0"/>
              <a:t>Reflection updates to the program/course</a:t>
            </a:r>
          </a:p>
          <a:p>
            <a:pPr lvl="1"/>
            <a:r>
              <a:rPr lang="en-US" dirty="0" smtClean="0"/>
              <a:t>Faculty reflection on each course/program- 1 hour each </a:t>
            </a:r>
          </a:p>
          <a:p>
            <a:pPr lvl="1"/>
            <a:r>
              <a:rPr lang="en-US" dirty="0" smtClean="0"/>
              <a:t>Creation of summary page with all summary comments- 3-4 hours</a:t>
            </a:r>
            <a:endParaRPr lang="en-US" dirty="0"/>
          </a:p>
        </p:txBody>
      </p:sp>
    </p:spTree>
    <p:extLst>
      <p:ext uri="{BB962C8B-B14F-4D97-AF65-F5344CB8AC3E}">
        <p14:creationId xmlns:p14="http://schemas.microsoft.com/office/powerpoint/2010/main" val="4070035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Benefits</a:t>
            </a:r>
          </a:p>
          <a:p>
            <a:pPr lvl="1"/>
            <a:r>
              <a:rPr lang="en-US" dirty="0" smtClean="0"/>
              <a:t>Faculty can enter data any time/ any where there is any Internet connection</a:t>
            </a:r>
          </a:p>
          <a:p>
            <a:pPr lvl="1"/>
            <a:r>
              <a:rPr lang="en-US" dirty="0" smtClean="0"/>
              <a:t>Once the information is entered and linked, just copy for the next course/program offering</a:t>
            </a:r>
          </a:p>
          <a:p>
            <a:pPr lvl="1"/>
            <a:r>
              <a:rPr lang="en-US" dirty="0" smtClean="0"/>
              <a:t>Faculty can see how all course sections are performing; encourages collaboration</a:t>
            </a:r>
          </a:p>
          <a:p>
            <a:r>
              <a:rPr lang="en-US" dirty="0" smtClean="0"/>
              <a:t>Disadvantages</a:t>
            </a:r>
          </a:p>
          <a:p>
            <a:pPr lvl="1"/>
            <a:r>
              <a:rPr lang="en-US" dirty="0" smtClean="0"/>
              <a:t>Not a database</a:t>
            </a:r>
          </a:p>
          <a:p>
            <a:pPr lvl="1"/>
            <a:r>
              <a:rPr lang="en-US" dirty="0" smtClean="0"/>
              <a:t>Links/sums can be changed accidentally and need to be reviewed after faculty input their data</a:t>
            </a:r>
          </a:p>
          <a:p>
            <a:pPr lvl="1"/>
            <a:r>
              <a:rPr lang="en-US" dirty="0" smtClean="0"/>
              <a:t>Still requires a review by all entities</a:t>
            </a:r>
            <a:endParaRPr lang="en-US" dirty="0"/>
          </a:p>
        </p:txBody>
      </p:sp>
    </p:spTree>
    <p:extLst>
      <p:ext uri="{BB962C8B-B14F-4D97-AF65-F5344CB8AC3E}">
        <p14:creationId xmlns:p14="http://schemas.microsoft.com/office/powerpoint/2010/main" val="4055012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Thanks</a:t>
            </a:r>
            <a:r>
              <a:rPr lang="en-US" dirty="0" smtClean="0"/>
              <a:t>!</a:t>
            </a:r>
            <a:br>
              <a:rPr lang="en-US" dirty="0" smtClean="0"/>
            </a:br>
            <a:r>
              <a:rPr lang="en-US" dirty="0"/>
              <a:t/>
            </a:r>
            <a:br>
              <a:rPr lang="en-US" dirty="0"/>
            </a:br>
            <a:r>
              <a:rPr lang="en-US" dirty="0" smtClean="0"/>
              <a:t>Questions?</a:t>
            </a:r>
            <a:r>
              <a:rPr lang="en-US" dirty="0" smtClean="0"/>
              <a:t/>
            </a:r>
            <a:br>
              <a:rPr lang="en-US" dirty="0" smtClean="0"/>
            </a:br>
            <a:r>
              <a:rPr lang="en-US" dirty="0" smtClean="0"/>
              <a:t> </a:t>
            </a:r>
            <a:endParaRPr lang="en-US" dirty="0"/>
          </a:p>
        </p:txBody>
      </p:sp>
      <p:sp>
        <p:nvSpPr>
          <p:cNvPr id="3" name="Text Placeholder 2"/>
          <p:cNvSpPr>
            <a:spLocks noGrp="1"/>
          </p:cNvSpPr>
          <p:nvPr>
            <p:ph type="body" idx="1"/>
          </p:nvPr>
        </p:nvSpPr>
        <p:spPr/>
        <p:txBody>
          <a:bodyPr/>
          <a:lstStyle/>
          <a:p>
            <a:r>
              <a:rPr lang="en-US" dirty="0" smtClean="0"/>
              <a:t>LGOADRICH@BPCC.EDU</a:t>
            </a:r>
          </a:p>
          <a:p>
            <a:r>
              <a:rPr lang="en-US" dirty="0" smtClean="0"/>
              <a:t>http://LAURA.GOADRICH.COM/sacs</a:t>
            </a:r>
            <a:endParaRPr lang="en-US" dirty="0"/>
          </a:p>
        </p:txBody>
      </p:sp>
    </p:spTree>
    <p:extLst>
      <p:ext uri="{BB962C8B-B14F-4D97-AF65-F5344CB8AC3E}">
        <p14:creationId xmlns:p14="http://schemas.microsoft.com/office/powerpoint/2010/main" val="2054060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584133666"/>
              </p:ext>
            </p:extLst>
          </p:nvPr>
        </p:nvGraphicFramePr>
        <p:xfrm>
          <a:off x="1904999" y="2438400"/>
          <a:ext cx="4953001"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009442" y="675724"/>
            <a:ext cx="7125113" cy="92447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Learning Outcomes</a:t>
            </a:r>
            <a:endParaRPr lang="en-US" dirty="0"/>
          </a:p>
        </p:txBody>
      </p:sp>
      <p:sp>
        <p:nvSpPr>
          <p:cNvPr id="6" name="Title 1"/>
          <p:cNvSpPr txBox="1">
            <a:spLocks/>
          </p:cNvSpPr>
          <p:nvPr/>
        </p:nvSpPr>
        <p:spPr>
          <a:xfrm>
            <a:off x="1477528" y="1752600"/>
            <a:ext cx="2114758" cy="9970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600" dirty="0" smtClean="0"/>
              <a:t>Program </a:t>
            </a:r>
          </a:p>
          <a:p>
            <a:r>
              <a:rPr lang="en-US" sz="2600" dirty="0" smtClean="0"/>
              <a:t>Outcomes</a:t>
            </a:r>
            <a:endParaRPr lang="en-US" sz="2600" dirty="0"/>
          </a:p>
        </p:txBody>
      </p:sp>
      <p:sp>
        <p:nvSpPr>
          <p:cNvPr id="7" name="Title 1"/>
          <p:cNvSpPr txBox="1">
            <a:spLocks/>
          </p:cNvSpPr>
          <p:nvPr/>
        </p:nvSpPr>
        <p:spPr>
          <a:xfrm>
            <a:off x="4953000" y="1447800"/>
            <a:ext cx="2114758" cy="99700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600" dirty="0" smtClean="0"/>
              <a:t>Course</a:t>
            </a:r>
          </a:p>
          <a:p>
            <a:r>
              <a:rPr lang="en-US" sz="2600" dirty="0" smtClean="0"/>
              <a:t>Outcomes</a:t>
            </a:r>
            <a:endParaRPr lang="en-US" sz="2600" dirty="0"/>
          </a:p>
        </p:txBody>
      </p:sp>
    </p:spTree>
    <p:extLst>
      <p:ext uri="{BB962C8B-B14F-4D97-AF65-F5344CB8AC3E}">
        <p14:creationId xmlns:p14="http://schemas.microsoft.com/office/powerpoint/2010/main" val="120492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9" name="Content Placeholder 2"/>
          <p:cNvSpPr txBox="1">
            <a:spLocks/>
          </p:cNvSpPr>
          <p:nvPr/>
        </p:nvSpPr>
        <p:spPr>
          <a:xfrm>
            <a:off x="1009443" y="1807361"/>
            <a:ext cx="7125112" cy="4051437"/>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r>
              <a:rPr lang="en-US" dirty="0" smtClean="0"/>
              <a:t>Mapping Course </a:t>
            </a:r>
            <a:r>
              <a:rPr lang="en-US" dirty="0"/>
              <a:t>Outcomes: http://</a:t>
            </a:r>
            <a:r>
              <a:rPr lang="en-US" dirty="0" smtClean="0"/>
              <a:t>bpcc.edu/academics/syllabi/</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026" name="Picture 2" descr="C:\Users\laptopuser\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666999"/>
            <a:ext cx="6172200" cy="383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60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endParaRPr lang="en-US"/>
          </a:p>
        </p:txBody>
      </p:sp>
      <p:pic>
        <p:nvPicPr>
          <p:cNvPr id="2050" name="Picture 2" descr="C:\Users\laptopuser\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05000"/>
            <a:ext cx="7166153"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4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1009443" y="1663563"/>
            <a:ext cx="7125112" cy="4051437"/>
          </a:xfrm>
        </p:spPr>
        <p:txBody>
          <a:bodyPr/>
          <a:lstStyle/>
          <a:p>
            <a:r>
              <a:rPr lang="en-US" dirty="0" smtClean="0"/>
              <a:t>Mapping to </a:t>
            </a:r>
            <a:r>
              <a:rPr lang="en-US" dirty="0"/>
              <a:t>P</a:t>
            </a:r>
            <a:r>
              <a:rPr lang="en-US" dirty="0" smtClean="0"/>
              <a:t>rogram </a:t>
            </a:r>
            <a:r>
              <a:rPr lang="en-US" dirty="0" smtClean="0"/>
              <a:t>Outcomes</a:t>
            </a:r>
          </a:p>
          <a:p>
            <a:r>
              <a:rPr lang="en-US" dirty="0"/>
              <a:t>http://</a:t>
            </a:r>
            <a:r>
              <a:rPr lang="en-US" dirty="0" smtClean="0"/>
              <a:t>bpcc.edu/tem/</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4098" name="Picture 2" descr="C:\Users\laptopuser\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90800"/>
            <a:ext cx="5562600" cy="41386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965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1009443" y="1371600"/>
            <a:ext cx="7125112" cy="914400"/>
          </a:xfrm>
        </p:spPr>
        <p:txBody>
          <a:bodyPr>
            <a:normAutofit/>
          </a:bodyPr>
          <a:lstStyle/>
          <a:p>
            <a:pPr marL="0" indent="0">
              <a:buNone/>
            </a:pPr>
            <a:endParaRPr lang="en-US" dirty="0" smtClean="0"/>
          </a:p>
          <a:p>
            <a:r>
              <a:rPr lang="en-US" dirty="0" smtClean="0"/>
              <a:t>Course Learning Outcome to Program Learning Outcome</a:t>
            </a:r>
            <a:endParaRPr lang="en-US" dirty="0"/>
          </a:p>
        </p:txBody>
      </p:sp>
      <p:pic>
        <p:nvPicPr>
          <p:cNvPr id="3075" name="Picture 3" descr="C:\Users\laptopuser\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0"/>
            <a:ext cx="6096000" cy="4230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631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3" name="Diagram 2"/>
          <p:cNvGraphicFramePr/>
          <p:nvPr>
            <p:extLst>
              <p:ext uri="{D42A27DB-BD31-4B8C-83A1-F6EECF244321}">
                <p14:modId xmlns:p14="http://schemas.microsoft.com/office/powerpoint/2010/main" val="14772084"/>
              </p:ext>
            </p:extLst>
          </p:nvPr>
        </p:nvGraphicFramePr>
        <p:xfrm>
          <a:off x="1143000" y="1625600"/>
          <a:ext cx="6553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828800" y="2362200"/>
            <a:ext cx="1981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71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CDB25CA-1587-4B9A-8223-D82D84A533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465302D-9D4E-4A1F-AC22-27E1AF2B06D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1D0610D3-A43D-4421-8A39-ECFB93F332E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B804F7C5-163A-4036-BF83-8A98562A3B7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1F1451DF-65C0-4222-A8D6-AFA17E4BBF4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4D7880C9-8236-4BAC-97BB-4989424DEA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C856CCB6-86A7-4E39-9096-47C52789F0D8}"/>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5A56F03E-1E3D-4393-AA80-09B93838168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53153168-B5BB-40E2-A110-9E031A05A42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D48C1BF0-FC49-4B10-8F0A-C2DF493879F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3" name="Diagram 2"/>
          <p:cNvGraphicFramePr/>
          <p:nvPr>
            <p:extLst>
              <p:ext uri="{D42A27DB-BD31-4B8C-83A1-F6EECF244321}">
                <p14:modId xmlns:p14="http://schemas.microsoft.com/office/powerpoint/2010/main" val="1281684690"/>
              </p:ext>
            </p:extLst>
          </p:nvPr>
        </p:nvGraphicFramePr>
        <p:xfrm>
          <a:off x="1143000" y="1625600"/>
          <a:ext cx="65532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105400" y="1524000"/>
            <a:ext cx="1600200" cy="646331"/>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5" name="TextBox 4"/>
          <p:cNvSpPr txBox="1"/>
          <p:nvPr/>
        </p:nvSpPr>
        <p:spPr>
          <a:xfrm>
            <a:off x="7010400" y="3200398"/>
            <a:ext cx="1447800" cy="646331"/>
          </a:xfrm>
          <a:prstGeom prst="rect">
            <a:avLst/>
          </a:prstGeom>
          <a:noFill/>
        </p:spPr>
        <p:txBody>
          <a:bodyPr wrap="square" rtlCol="0">
            <a:spAutoFit/>
          </a:bodyPr>
          <a:lstStyle/>
          <a:p>
            <a:r>
              <a:rPr lang="en-US" sz="1200" dirty="0" smtClean="0"/>
              <a:t>Faculty/adjuncts  </a:t>
            </a:r>
            <a:r>
              <a:rPr lang="en-US" sz="1200" dirty="0" smtClean="0"/>
              <a:t>teaching  courses</a:t>
            </a:r>
            <a:endParaRPr lang="en-US" sz="1200" dirty="0"/>
          </a:p>
        </p:txBody>
      </p:sp>
      <p:sp>
        <p:nvSpPr>
          <p:cNvPr id="6" name="TextBox 5"/>
          <p:cNvSpPr txBox="1"/>
          <p:nvPr/>
        </p:nvSpPr>
        <p:spPr>
          <a:xfrm>
            <a:off x="6544491" y="5514201"/>
            <a:ext cx="1456509" cy="276999"/>
          </a:xfrm>
          <a:prstGeom prst="rect">
            <a:avLst/>
          </a:prstGeom>
          <a:noFill/>
        </p:spPr>
        <p:txBody>
          <a:bodyPr wrap="square" rtlCol="0">
            <a:spAutoFit/>
          </a:bodyPr>
          <a:lstStyle/>
          <a:p>
            <a:r>
              <a:rPr lang="en-US" sz="1200" dirty="0" smtClean="0"/>
              <a:t>Faculty</a:t>
            </a:r>
            <a:endParaRPr lang="en-US" sz="1200" dirty="0"/>
          </a:p>
        </p:txBody>
      </p:sp>
      <p:sp>
        <p:nvSpPr>
          <p:cNvPr id="7" name="TextBox 6"/>
          <p:cNvSpPr txBox="1"/>
          <p:nvPr/>
        </p:nvSpPr>
        <p:spPr>
          <a:xfrm>
            <a:off x="1515291" y="5514201"/>
            <a:ext cx="1456509" cy="276999"/>
          </a:xfrm>
          <a:prstGeom prst="rect">
            <a:avLst/>
          </a:prstGeom>
          <a:noFill/>
        </p:spPr>
        <p:txBody>
          <a:bodyPr wrap="square" rtlCol="0">
            <a:spAutoFit/>
          </a:bodyPr>
          <a:lstStyle/>
          <a:p>
            <a:r>
              <a:rPr lang="en-US" sz="1200" dirty="0" smtClean="0"/>
              <a:t>Faculty</a:t>
            </a:r>
            <a:endParaRPr lang="en-US" sz="1200" dirty="0"/>
          </a:p>
        </p:txBody>
      </p:sp>
      <p:sp>
        <p:nvSpPr>
          <p:cNvPr id="8" name="TextBox 7"/>
          <p:cNvSpPr txBox="1"/>
          <p:nvPr/>
        </p:nvSpPr>
        <p:spPr>
          <a:xfrm>
            <a:off x="609600" y="3108066"/>
            <a:ext cx="1456509" cy="830997"/>
          </a:xfrm>
          <a:prstGeom prst="rect">
            <a:avLst/>
          </a:prstGeom>
          <a:noFill/>
        </p:spPr>
        <p:txBody>
          <a:bodyPr wrap="square" rtlCol="0">
            <a:spAutoFit/>
          </a:bodyPr>
          <a:lstStyle/>
          <a:p>
            <a:r>
              <a:rPr lang="en-US" sz="1200" dirty="0" smtClean="0"/>
              <a:t>Faculty and program advisory board members</a:t>
            </a:r>
            <a:endParaRPr lang="en-US" sz="1200" dirty="0"/>
          </a:p>
        </p:txBody>
      </p:sp>
      <p:sp>
        <p:nvSpPr>
          <p:cNvPr id="9" name="Content Placeholder 2"/>
          <p:cNvSpPr txBox="1">
            <a:spLocks/>
          </p:cNvSpPr>
          <p:nvPr/>
        </p:nvSpPr>
        <p:spPr>
          <a:xfrm>
            <a:off x="1085644" y="1447800"/>
            <a:ext cx="3562556" cy="554839"/>
          </a:xfrm>
          <a:prstGeom prst="rect">
            <a:avLst/>
          </a:prstGeom>
        </p:spPr>
        <p:txBody>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Course Outcomes</a:t>
            </a:r>
          </a:p>
          <a:p>
            <a:r>
              <a:rPr lang="en-US" dirty="0" smtClean="0"/>
              <a:t>Evaluated each </a:t>
            </a:r>
            <a:br>
              <a:rPr lang="en-US" dirty="0" smtClean="0"/>
            </a:br>
            <a:r>
              <a:rPr lang="en-US" dirty="0" smtClean="0"/>
              <a:t>semester</a:t>
            </a:r>
          </a:p>
          <a:p>
            <a:endParaRPr lang="en-US" dirty="0" smtClean="0"/>
          </a:p>
          <a:p>
            <a:endParaRPr lang="en-US" dirty="0" smtClean="0"/>
          </a:p>
          <a:p>
            <a:endParaRPr lang="en-US" dirty="0"/>
          </a:p>
        </p:txBody>
      </p:sp>
    </p:spTree>
    <p:extLst>
      <p:ext uri="{BB962C8B-B14F-4D97-AF65-F5344CB8AC3E}">
        <p14:creationId xmlns:p14="http://schemas.microsoft.com/office/powerpoint/2010/main" val="238337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2CDB25CA-1587-4B9A-8223-D82D84A5332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6465302D-9D4E-4A1F-AC22-27E1AF2B06D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1D0610D3-A43D-4421-8A39-ECFB93F332E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B804F7C5-163A-4036-BF83-8A98562A3B7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1F1451DF-65C0-4222-A8D6-AFA17E4BBF4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4D7880C9-8236-4BAC-97BB-4989424DEA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graphicEl>
                                              <a:dgm id="{C856CCB6-86A7-4E39-9096-47C52789F0D8}"/>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graphicEl>
                                              <a:dgm id="{5A56F03E-1E3D-4393-AA80-09B93838168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graphicEl>
                                              <a:dgm id="{53153168-B5BB-40E2-A110-9E031A05A42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graphicEl>
                                              <a:dgm id="{D48C1BF0-FC49-4B10-8F0A-C2DF493879F5}"/>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p:bldP spid="5" grpId="0"/>
      <p:bldP spid="6" grpId="0"/>
      <p:bldP spid="7" grpId="0"/>
      <p:bldP spid="8" grpId="0"/>
    </p:bld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Autumn</Template>
  <TotalTime>328</TotalTime>
  <Words>859</Words>
  <Application>Microsoft Office PowerPoint</Application>
  <PresentationFormat>On-screen Show (4:3)</PresentationFormat>
  <Paragraphs>182</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Autumn</vt:lpstr>
      <vt:lpstr>Effective Collation of Campus-Wide Learning Outcomes Using Google Documents </vt:lpstr>
      <vt:lpstr>Outline</vt:lpstr>
      <vt:lpstr>PowerPoint Presentation</vt:lpstr>
      <vt:lpstr>Learning Outcomes</vt:lpstr>
      <vt:lpstr>Learning Outcomes</vt:lpstr>
      <vt:lpstr>Learning Outcomes</vt:lpstr>
      <vt:lpstr>Learning Outcomes</vt:lpstr>
      <vt:lpstr>Timeline</vt:lpstr>
      <vt:lpstr>Timeline</vt:lpstr>
      <vt:lpstr>Timeline</vt:lpstr>
      <vt:lpstr>Timeline</vt:lpstr>
      <vt:lpstr>Timeline</vt:lpstr>
      <vt:lpstr>Timeline</vt:lpstr>
      <vt:lpstr>Google</vt:lpstr>
      <vt:lpstr>Google</vt:lpstr>
      <vt:lpstr>Google </vt:lpstr>
      <vt:lpstr>Google</vt:lpstr>
      <vt:lpstr>Google</vt:lpstr>
      <vt:lpstr>Google</vt:lpstr>
      <vt:lpstr>Google</vt:lpstr>
      <vt:lpstr>Summary</vt:lpstr>
      <vt:lpstr>Summary</vt:lpstr>
      <vt:lpstr>Thanks!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Collation of Campus-Wide Learning Outcomes Using Google Documents</dc:title>
  <dc:creator>Laura</dc:creator>
  <cp:lastModifiedBy>fv</cp:lastModifiedBy>
  <cp:revision>33</cp:revision>
  <dcterms:created xsi:type="dcterms:W3CDTF">2011-12-02T01:51:56Z</dcterms:created>
  <dcterms:modified xsi:type="dcterms:W3CDTF">2011-12-05T05:47:14Z</dcterms:modified>
</cp:coreProperties>
</file>